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8"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7772400" cx="10058400"/>
  <p:notesSz cx="6858000" cy="9144000"/>
  <p:embeddedFontLst>
    <p:embeddedFont>
      <p:font typeface="Proxima Nova"/>
      <p:regular r:id="rId14"/>
      <p:bold r:id="rId15"/>
      <p:italic r:id="rId16"/>
      <p:boldItalic r:id="rId17"/>
    </p:embeddedFont>
    <p:embeddedFont>
      <p:font typeface="Lato"/>
      <p:regular r:id="rId18"/>
      <p:bold r:id="rId19"/>
      <p:italic r:id="rId20"/>
      <p:boldItalic r:id="rId21"/>
    </p:embeddedFont>
    <p:embeddedFont>
      <p:font typeface="Proxima Nova Extrabold"/>
      <p:bold r:id="rId22"/>
    </p:embeddedFont>
    <p:embeddedFont>
      <p:font typeface="Proxima Nova Semibold"/>
      <p:regular r:id="rId23"/>
      <p:bold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italic.fntdata"/><Relationship Id="rId22" Type="http://schemas.openxmlformats.org/officeDocument/2006/relationships/font" Target="fonts/ProximaNovaExtrabold-bold.fntdata"/><Relationship Id="rId21" Type="http://schemas.openxmlformats.org/officeDocument/2006/relationships/font" Target="fonts/Lato-boldItalic.fntdata"/><Relationship Id="rId24" Type="http://schemas.openxmlformats.org/officeDocument/2006/relationships/font" Target="fonts/ProximaNovaSemibold-bold.fntdata"/><Relationship Id="rId23" Type="http://schemas.openxmlformats.org/officeDocument/2006/relationships/font" Target="fonts/ProximaNovaSemibold-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ProximaNovaSemibold-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font" Target="fonts/ProximaNova-bold.fntdata"/><Relationship Id="rId14" Type="http://schemas.openxmlformats.org/officeDocument/2006/relationships/font" Target="fonts/ProximaNova-regular.fntdata"/><Relationship Id="rId17" Type="http://schemas.openxmlformats.org/officeDocument/2006/relationships/font" Target="fonts/ProximaNova-boldItalic.fntdata"/><Relationship Id="rId16" Type="http://schemas.openxmlformats.org/officeDocument/2006/relationships/font" Target="fonts/ProximaNova-italic.fntdata"/><Relationship Id="rId19" Type="http://schemas.openxmlformats.org/officeDocument/2006/relationships/font" Target="fonts/Lato-bold.fntdata"/><Relationship Id="rId18" Type="http://schemas.openxmlformats.org/officeDocument/2006/relationships/font" Target="fonts/Lat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8c8a5340e0_1_5: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8c8a5340e0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8c8a5340e0_1_15: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8c8a5340e0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8c8a5340e0_1_21: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8c8a5340e0_1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8c8a5340e0_1_26: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8c8a5340e0_1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8c8a5340e0_1_40: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8c8a5340e0_1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8c8a5340e0_1_33: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8c8a5340e0_1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a402c588c4_0_247: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a402c588c4_0_2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dynamath.scholastic.com/issues/2020-21/120120/Perfect-Ice?share-brightcove=6199973927001" TargetMode="Externa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upport.google.com/docs/answer/97447" TargetMode="Externa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rections 1">
  <p:cSld name="TITLE_2">
    <p:spTree>
      <p:nvGrpSpPr>
        <p:cNvPr id="11" name="Shape 11"/>
        <p:cNvGrpSpPr/>
        <p:nvPr/>
      </p:nvGrpSpPr>
      <p:grpSpPr>
        <a:xfrm>
          <a:off x="0" y="0"/>
          <a:ext cx="0" cy="0"/>
          <a:chOff x="0" y="0"/>
          <a:chExt cx="0" cy="0"/>
        </a:xfrm>
      </p:grpSpPr>
      <p:sp>
        <p:nvSpPr>
          <p:cNvPr id="12" name="Google Shape;12;p2"/>
          <p:cNvSpPr txBox="1"/>
          <p:nvPr/>
        </p:nvSpPr>
        <p:spPr>
          <a:xfrm>
            <a:off x="228600" y="1032075"/>
            <a:ext cx="9509700" cy="657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200">
                <a:solidFill>
                  <a:srgbClr val="EA2128"/>
                </a:solidFill>
                <a:latin typeface="Proxima Nova"/>
                <a:ea typeface="Proxima Nova"/>
                <a:cs typeface="Proxima Nova"/>
                <a:sym typeface="Proxima Nova"/>
              </a:rPr>
              <a:t>Teachers, read this first!</a:t>
            </a:r>
            <a:endParaRPr b="1" sz="3200">
              <a:solidFill>
                <a:srgbClr val="EA2128"/>
              </a:solidFill>
              <a:latin typeface="Proxima Nova"/>
              <a:ea typeface="Proxima Nova"/>
              <a:cs typeface="Proxima Nova"/>
              <a:sym typeface="Proxima Nova"/>
            </a:endParaRPr>
          </a:p>
          <a:p>
            <a:pPr indent="0" lvl="0" marL="0" rtl="0" algn="l">
              <a:spcBef>
                <a:spcPts val="0"/>
              </a:spcBef>
              <a:spcAft>
                <a:spcPts val="0"/>
              </a:spcAft>
              <a:buNone/>
            </a:pPr>
            <a:r>
              <a:t/>
            </a:r>
            <a:endParaRPr sz="1600">
              <a:latin typeface="Proxima Nova"/>
              <a:ea typeface="Proxima Nova"/>
              <a:cs typeface="Proxima Nova"/>
              <a:sym typeface="Proxima Nova"/>
            </a:endParaRPr>
          </a:p>
          <a:p>
            <a:pPr indent="0" lvl="0" marL="0" rtl="0" algn="l">
              <a:lnSpc>
                <a:spcPct val="100000"/>
              </a:lnSpc>
              <a:spcBef>
                <a:spcPts val="0"/>
              </a:spcBef>
              <a:spcAft>
                <a:spcPts val="0"/>
              </a:spcAft>
              <a:buNone/>
            </a:pPr>
            <a:r>
              <a:rPr lang="en" sz="1600">
                <a:solidFill>
                  <a:srgbClr val="000000"/>
                </a:solidFill>
                <a:latin typeface="Proxima Nova"/>
                <a:ea typeface="Proxima Nova"/>
                <a:cs typeface="Proxima Nova"/>
                <a:sym typeface="Proxima Nova"/>
              </a:rPr>
              <a:t>This is your copy of a </a:t>
            </a:r>
            <a:r>
              <a:rPr i="1" lang="en" sz="1600">
                <a:latin typeface="Proxima Nova"/>
                <a:ea typeface="Proxima Nova"/>
                <a:cs typeface="Proxima Nova"/>
                <a:sym typeface="Proxima Nova"/>
              </a:rPr>
              <a:t>Dyna</a:t>
            </a:r>
            <a:r>
              <a:rPr i="1" lang="en" sz="1600">
                <a:latin typeface="Proxima Nova"/>
                <a:ea typeface="Proxima Nova"/>
                <a:cs typeface="Proxima Nova"/>
                <a:sym typeface="Proxima Nova"/>
              </a:rPr>
              <a:t>Math</a:t>
            </a:r>
            <a:r>
              <a:rPr lang="en" sz="1600">
                <a:solidFill>
                  <a:srgbClr val="000000"/>
                </a:solidFill>
                <a:latin typeface="Proxima Nova"/>
                <a:ea typeface="Proxima Nova"/>
                <a:cs typeface="Proxima Nova"/>
                <a:sym typeface="Proxima Nova"/>
              </a:rPr>
              <a:t> Google Slides activity. Except for student response boxes, all items on these slides are locked in place. You can use these slides as-is, or customize them to fit your needs. To edit any objects that are locked down, click </a:t>
            </a:r>
            <a:r>
              <a:rPr b="1" lang="en" sz="1600">
                <a:solidFill>
                  <a:srgbClr val="000000"/>
                </a:solidFill>
                <a:latin typeface="Proxima Nova"/>
                <a:ea typeface="Proxima Nova"/>
                <a:cs typeface="Proxima Nova"/>
                <a:sym typeface="Proxima Nova"/>
              </a:rPr>
              <a:t>Slide → Edit master.</a:t>
            </a:r>
            <a:endParaRPr b="1" sz="1600">
              <a:solidFill>
                <a:srgbClr val="000000"/>
              </a:solidFill>
              <a:latin typeface="Proxima Nova"/>
              <a:ea typeface="Proxima Nova"/>
              <a:cs typeface="Proxima Nova"/>
              <a:sym typeface="Proxima Nova"/>
            </a:endParaRPr>
          </a:p>
          <a:p>
            <a:pPr indent="0" lvl="0" marL="0" rtl="0" algn="l">
              <a:lnSpc>
                <a:spcPct val="100000"/>
              </a:lnSpc>
              <a:spcBef>
                <a:spcPts val="0"/>
              </a:spcBef>
              <a:spcAft>
                <a:spcPts val="0"/>
              </a:spcAft>
              <a:buNone/>
            </a:pPr>
            <a:r>
              <a:t/>
            </a:r>
            <a:endParaRPr sz="1600">
              <a:solidFill>
                <a:srgbClr val="000000"/>
              </a:solidFill>
              <a:latin typeface="Proxima Nova"/>
              <a:ea typeface="Proxima Nova"/>
              <a:cs typeface="Proxima Nova"/>
              <a:sym typeface="Proxima Nova"/>
            </a:endParaRPr>
          </a:p>
          <a:p>
            <a:pPr indent="0" lvl="0" marL="0" rtl="0" algn="l">
              <a:lnSpc>
                <a:spcPct val="100000"/>
              </a:lnSpc>
              <a:spcBef>
                <a:spcPts val="0"/>
              </a:spcBef>
              <a:spcAft>
                <a:spcPts val="0"/>
              </a:spcAft>
              <a:buNone/>
            </a:pPr>
            <a:r>
              <a:rPr b="1" lang="en" sz="1600">
                <a:solidFill>
                  <a:srgbClr val="000000"/>
                </a:solidFill>
                <a:latin typeface="Proxima Nova"/>
                <a:ea typeface="Proxima Nova"/>
                <a:cs typeface="Proxima Nova"/>
                <a:sym typeface="Proxima Nova"/>
              </a:rPr>
              <a:t>How to Assign This Activity:</a:t>
            </a:r>
            <a:endParaRPr sz="1600">
              <a:solidFill>
                <a:srgbClr val="000000"/>
              </a:solidFill>
              <a:latin typeface="Proxima Nova"/>
              <a:ea typeface="Proxima Nova"/>
              <a:cs typeface="Proxima Nova"/>
              <a:sym typeface="Proxima Nova"/>
            </a:endParaRPr>
          </a:p>
          <a:p>
            <a:pPr indent="-330200" lvl="0" marL="457200" rtl="0" algn="l">
              <a:lnSpc>
                <a:spcPct val="100000"/>
              </a:lnSpc>
              <a:spcBef>
                <a:spcPts val="0"/>
              </a:spcBef>
              <a:spcAft>
                <a:spcPts val="0"/>
              </a:spcAft>
              <a:buClr>
                <a:srgbClr val="000000"/>
              </a:buClr>
              <a:buSzPts val="1600"/>
              <a:buFont typeface="Proxima Nova"/>
              <a:buChar char="●"/>
            </a:pPr>
            <a:r>
              <a:rPr lang="en" sz="1600">
                <a:solidFill>
                  <a:srgbClr val="000000"/>
                </a:solidFill>
                <a:latin typeface="Proxima Nova"/>
                <a:ea typeface="Proxima Nova"/>
                <a:cs typeface="Proxima Nova"/>
                <a:sym typeface="Proxima Nova"/>
              </a:rPr>
              <a:t>If you’re assigning this activity through Google Classroom, make sure to </a:t>
            </a:r>
            <a:endParaRPr sz="1600">
              <a:solidFill>
                <a:srgbClr val="000000"/>
              </a:solidFill>
              <a:latin typeface="Proxima Nova"/>
              <a:ea typeface="Proxima Nova"/>
              <a:cs typeface="Proxima Nova"/>
              <a:sym typeface="Proxima Nova"/>
            </a:endParaRPr>
          </a:p>
          <a:p>
            <a:pPr indent="0" lvl="0" marL="457200" rtl="0" algn="l">
              <a:lnSpc>
                <a:spcPct val="100000"/>
              </a:lnSpc>
              <a:spcBef>
                <a:spcPts val="0"/>
              </a:spcBef>
              <a:spcAft>
                <a:spcPts val="0"/>
              </a:spcAft>
              <a:buNone/>
            </a:pPr>
            <a:r>
              <a:rPr lang="en" sz="1600">
                <a:solidFill>
                  <a:srgbClr val="000000"/>
                </a:solidFill>
                <a:latin typeface="Proxima Nova"/>
                <a:ea typeface="Proxima Nova"/>
                <a:cs typeface="Proxima Nova"/>
                <a:sym typeface="Proxima Nova"/>
              </a:rPr>
              <a:t>select </a:t>
            </a:r>
            <a:r>
              <a:rPr b="1" lang="en" sz="1600">
                <a:solidFill>
                  <a:srgbClr val="000000"/>
                </a:solidFill>
                <a:latin typeface="Proxima Nova"/>
                <a:ea typeface="Proxima Nova"/>
                <a:cs typeface="Proxima Nova"/>
                <a:sym typeface="Proxima Nova"/>
              </a:rPr>
              <a:t>“Make a copy for each student”</a:t>
            </a:r>
            <a:r>
              <a:rPr lang="en" sz="1600">
                <a:solidFill>
                  <a:srgbClr val="000000"/>
                </a:solidFill>
                <a:latin typeface="Proxima Nova"/>
                <a:ea typeface="Proxima Nova"/>
                <a:cs typeface="Proxima Nova"/>
                <a:sym typeface="Proxima Nova"/>
              </a:rPr>
              <a:t> from the dropdown menu. </a:t>
            </a:r>
            <a:endParaRPr sz="1600">
              <a:solidFill>
                <a:srgbClr val="000000"/>
              </a:solidFill>
              <a:latin typeface="Proxima Nova"/>
              <a:ea typeface="Proxima Nova"/>
              <a:cs typeface="Proxima Nova"/>
              <a:sym typeface="Proxima Nova"/>
            </a:endParaRPr>
          </a:p>
          <a:p>
            <a:pPr indent="0" lvl="0" marL="0" rtl="0" algn="l">
              <a:lnSpc>
                <a:spcPct val="100000"/>
              </a:lnSpc>
              <a:spcBef>
                <a:spcPts val="0"/>
              </a:spcBef>
              <a:spcAft>
                <a:spcPts val="0"/>
              </a:spcAft>
              <a:buNone/>
            </a:pPr>
            <a:r>
              <a:t/>
            </a:r>
            <a:endParaRPr sz="1600">
              <a:solidFill>
                <a:srgbClr val="000000"/>
              </a:solidFill>
              <a:latin typeface="Proxima Nova"/>
              <a:ea typeface="Proxima Nova"/>
              <a:cs typeface="Proxima Nova"/>
              <a:sym typeface="Proxima Nova"/>
            </a:endParaRPr>
          </a:p>
          <a:p>
            <a:pPr indent="-330200" lvl="0" marL="457200" rtl="0" algn="l">
              <a:lnSpc>
                <a:spcPct val="100000"/>
              </a:lnSpc>
              <a:spcBef>
                <a:spcPts val="0"/>
              </a:spcBef>
              <a:spcAft>
                <a:spcPts val="0"/>
              </a:spcAft>
              <a:buClr>
                <a:srgbClr val="000000"/>
              </a:buClr>
              <a:buSzPts val="1600"/>
              <a:buChar char="●"/>
            </a:pPr>
            <a:r>
              <a:rPr lang="en" sz="1600">
                <a:solidFill>
                  <a:srgbClr val="000000"/>
                </a:solidFill>
                <a:latin typeface="Proxima Nova"/>
                <a:ea typeface="Proxima Nova"/>
                <a:cs typeface="Proxima Nova"/>
                <a:sym typeface="Proxima Nova"/>
              </a:rPr>
              <a:t>If you’re using Microsoft Teams, you can also click </a:t>
            </a:r>
            <a:r>
              <a:rPr b="1" lang="en" sz="1600">
                <a:solidFill>
                  <a:srgbClr val="000000"/>
                </a:solidFill>
                <a:latin typeface="Proxima Nova"/>
                <a:ea typeface="Proxima Nova"/>
                <a:cs typeface="Proxima Nova"/>
                <a:sym typeface="Proxima Nova"/>
              </a:rPr>
              <a:t>File → Download →</a:t>
            </a:r>
            <a:br>
              <a:rPr b="1" lang="en" sz="1600">
                <a:solidFill>
                  <a:srgbClr val="000000"/>
                </a:solidFill>
                <a:latin typeface="Proxima Nova"/>
                <a:ea typeface="Proxima Nova"/>
                <a:cs typeface="Proxima Nova"/>
                <a:sym typeface="Proxima Nova"/>
              </a:rPr>
            </a:br>
            <a:r>
              <a:rPr b="1" lang="en" sz="1600">
                <a:solidFill>
                  <a:srgbClr val="000000"/>
                </a:solidFill>
                <a:latin typeface="Proxima Nova"/>
                <a:ea typeface="Proxima Nova"/>
                <a:cs typeface="Proxima Nova"/>
                <a:sym typeface="Proxima Nova"/>
              </a:rPr>
              <a:t> Microsoft Powerpoint</a:t>
            </a:r>
            <a:r>
              <a:rPr lang="en" sz="1600">
                <a:solidFill>
                  <a:srgbClr val="000000"/>
                </a:solidFill>
                <a:latin typeface="Proxima Nova"/>
                <a:ea typeface="Proxima Nova"/>
                <a:cs typeface="Proxima Nova"/>
                <a:sym typeface="Proxima Nova"/>
              </a:rPr>
              <a:t> for a version of this activity that you can upload to Teams.</a:t>
            </a:r>
            <a:endParaRPr sz="1600">
              <a:solidFill>
                <a:srgbClr val="000000"/>
              </a:solidFill>
              <a:latin typeface="Proxima Nova"/>
              <a:ea typeface="Proxima Nova"/>
              <a:cs typeface="Proxima Nova"/>
              <a:sym typeface="Proxima Nova"/>
            </a:endParaRPr>
          </a:p>
          <a:p>
            <a:pPr indent="0" lvl="0" marL="0" rtl="0" algn="l">
              <a:lnSpc>
                <a:spcPct val="100000"/>
              </a:lnSpc>
              <a:spcBef>
                <a:spcPts val="0"/>
              </a:spcBef>
              <a:spcAft>
                <a:spcPts val="0"/>
              </a:spcAft>
              <a:buNone/>
            </a:pPr>
            <a:r>
              <a:t/>
            </a:r>
            <a:endParaRPr sz="1600">
              <a:solidFill>
                <a:srgbClr val="000000"/>
              </a:solidFill>
              <a:latin typeface="Proxima Nova"/>
              <a:ea typeface="Proxima Nova"/>
              <a:cs typeface="Proxima Nova"/>
              <a:sym typeface="Proxima Nova"/>
            </a:endParaRPr>
          </a:p>
          <a:p>
            <a:pPr indent="-330200" lvl="0" marL="457200" rtl="0" algn="l">
              <a:lnSpc>
                <a:spcPct val="100000"/>
              </a:lnSpc>
              <a:spcBef>
                <a:spcPts val="0"/>
              </a:spcBef>
              <a:spcAft>
                <a:spcPts val="0"/>
              </a:spcAft>
              <a:buClr>
                <a:srgbClr val="000000"/>
              </a:buClr>
              <a:buSzPts val="1600"/>
              <a:buFont typeface="Proxima Nova"/>
              <a:buChar char="●"/>
            </a:pPr>
            <a:r>
              <a:rPr lang="en" sz="1600">
                <a:solidFill>
                  <a:srgbClr val="000000"/>
                </a:solidFill>
                <a:latin typeface="Proxima Nova"/>
                <a:ea typeface="Proxima Nova"/>
                <a:cs typeface="Proxima Nova"/>
                <a:sym typeface="Proxima Nova"/>
              </a:rPr>
              <a:t>You can also have your students make their own copies of this activity:</a:t>
            </a:r>
            <a:endParaRPr sz="1600">
              <a:solidFill>
                <a:srgbClr val="000000"/>
              </a:solidFill>
              <a:latin typeface="Proxima Nova"/>
              <a:ea typeface="Proxima Nova"/>
              <a:cs typeface="Proxima Nova"/>
              <a:sym typeface="Proxima Nova"/>
            </a:endParaRPr>
          </a:p>
          <a:p>
            <a:pPr indent="-330200" lvl="1" marL="914400" rtl="0" algn="l">
              <a:lnSpc>
                <a:spcPct val="100000"/>
              </a:lnSpc>
              <a:spcBef>
                <a:spcPts val="0"/>
              </a:spcBef>
              <a:spcAft>
                <a:spcPts val="0"/>
              </a:spcAft>
              <a:buClr>
                <a:srgbClr val="000000"/>
              </a:buClr>
              <a:buSzPts val="1600"/>
              <a:buChar char="○"/>
            </a:pPr>
            <a:r>
              <a:rPr lang="en" sz="1600">
                <a:solidFill>
                  <a:srgbClr val="000000"/>
                </a:solidFill>
                <a:latin typeface="Proxima Nova"/>
                <a:ea typeface="Proxima Nova"/>
                <a:cs typeface="Proxima Nova"/>
                <a:sym typeface="Proxima Nova"/>
              </a:rPr>
              <a:t>Click the </a:t>
            </a:r>
            <a:r>
              <a:rPr b="1" lang="en" sz="1600">
                <a:solidFill>
                  <a:srgbClr val="000000"/>
                </a:solidFill>
                <a:latin typeface="Proxima Nova"/>
                <a:ea typeface="Proxima Nova"/>
                <a:cs typeface="Proxima Nova"/>
                <a:sym typeface="Proxima Nova"/>
              </a:rPr>
              <a:t>Share</a:t>
            </a:r>
            <a:r>
              <a:rPr lang="en" sz="1600">
                <a:solidFill>
                  <a:srgbClr val="000000"/>
                </a:solidFill>
                <a:latin typeface="Proxima Nova"/>
                <a:ea typeface="Proxima Nova"/>
                <a:cs typeface="Proxima Nova"/>
                <a:sym typeface="Proxima Nova"/>
              </a:rPr>
              <a:t> button at the top-right</a:t>
            </a:r>
            <a:endParaRPr sz="1600">
              <a:solidFill>
                <a:srgbClr val="000000"/>
              </a:solidFill>
              <a:latin typeface="Proxima Nova"/>
              <a:ea typeface="Proxima Nova"/>
              <a:cs typeface="Proxima Nova"/>
              <a:sym typeface="Proxima Nova"/>
            </a:endParaRPr>
          </a:p>
          <a:p>
            <a:pPr indent="-330200" lvl="1" marL="914400" rtl="0" algn="l">
              <a:lnSpc>
                <a:spcPct val="100000"/>
              </a:lnSpc>
              <a:spcBef>
                <a:spcPts val="0"/>
              </a:spcBef>
              <a:spcAft>
                <a:spcPts val="0"/>
              </a:spcAft>
              <a:buClr>
                <a:srgbClr val="000000"/>
              </a:buClr>
              <a:buSzPts val="1600"/>
              <a:buChar char="○"/>
            </a:pPr>
            <a:r>
              <a:rPr lang="en" sz="1600">
                <a:solidFill>
                  <a:srgbClr val="000000"/>
                </a:solidFill>
                <a:latin typeface="Proxima Nova"/>
                <a:ea typeface="Proxima Nova"/>
                <a:cs typeface="Proxima Nova"/>
                <a:sym typeface="Proxima Nova"/>
              </a:rPr>
              <a:t>Click </a:t>
            </a:r>
            <a:r>
              <a:rPr b="1" lang="en" sz="1600">
                <a:solidFill>
                  <a:srgbClr val="000000"/>
                </a:solidFill>
                <a:latin typeface="Proxima Nova"/>
                <a:ea typeface="Proxima Nova"/>
                <a:cs typeface="Proxima Nova"/>
                <a:sym typeface="Proxima Nova"/>
              </a:rPr>
              <a:t>“Copy Link”</a:t>
            </a:r>
            <a:r>
              <a:rPr lang="en" sz="1600">
                <a:solidFill>
                  <a:srgbClr val="000000"/>
                </a:solidFill>
                <a:latin typeface="Proxima Nova"/>
                <a:ea typeface="Proxima Nova"/>
                <a:cs typeface="Proxima Nova"/>
                <a:sym typeface="Proxima Nova"/>
              </a:rPr>
              <a:t>, then paste the URL into an email or assignment (don’t share it yet!)</a:t>
            </a:r>
            <a:endParaRPr sz="1600">
              <a:solidFill>
                <a:srgbClr val="000000"/>
              </a:solidFill>
              <a:latin typeface="Proxima Nova"/>
              <a:ea typeface="Proxima Nova"/>
              <a:cs typeface="Proxima Nova"/>
              <a:sym typeface="Proxima Nova"/>
            </a:endParaRPr>
          </a:p>
          <a:p>
            <a:pPr indent="-330200" lvl="1" marL="914400" rtl="0" algn="l">
              <a:lnSpc>
                <a:spcPct val="100000"/>
              </a:lnSpc>
              <a:spcBef>
                <a:spcPts val="0"/>
              </a:spcBef>
              <a:spcAft>
                <a:spcPts val="0"/>
              </a:spcAft>
              <a:buClr>
                <a:srgbClr val="000000"/>
              </a:buClr>
              <a:buSzPts val="1600"/>
              <a:buChar char="○"/>
            </a:pPr>
            <a:r>
              <a:rPr lang="en" sz="1600">
                <a:solidFill>
                  <a:srgbClr val="000000"/>
                </a:solidFill>
                <a:latin typeface="Proxima Nova"/>
                <a:ea typeface="Proxima Nova"/>
                <a:cs typeface="Proxima Nova"/>
                <a:sym typeface="Proxima Nova"/>
              </a:rPr>
              <a:t>At the end of the URL, change the word </a:t>
            </a:r>
            <a:r>
              <a:rPr b="1" lang="en" sz="1600">
                <a:solidFill>
                  <a:srgbClr val="000000"/>
                </a:solidFill>
                <a:latin typeface="Proxima Nova"/>
                <a:ea typeface="Proxima Nova"/>
                <a:cs typeface="Proxima Nova"/>
                <a:sym typeface="Proxima Nova"/>
              </a:rPr>
              <a:t>edit</a:t>
            </a:r>
            <a:r>
              <a:rPr lang="en" sz="1600">
                <a:solidFill>
                  <a:srgbClr val="000000"/>
                </a:solidFill>
                <a:latin typeface="Proxima Nova"/>
                <a:ea typeface="Proxima Nova"/>
                <a:cs typeface="Proxima Nova"/>
                <a:sym typeface="Proxima Nova"/>
              </a:rPr>
              <a:t> to </a:t>
            </a:r>
            <a:r>
              <a:rPr b="1" lang="en" sz="1600">
                <a:solidFill>
                  <a:srgbClr val="000000"/>
                </a:solidFill>
                <a:latin typeface="Proxima Nova"/>
                <a:ea typeface="Proxima Nova"/>
                <a:cs typeface="Proxima Nova"/>
                <a:sym typeface="Proxima Nova"/>
              </a:rPr>
              <a:t>copy</a:t>
            </a:r>
            <a:r>
              <a:rPr lang="en" sz="1600">
                <a:solidFill>
                  <a:srgbClr val="000000"/>
                </a:solidFill>
                <a:latin typeface="Proxima Nova"/>
                <a:ea typeface="Proxima Nova"/>
                <a:cs typeface="Proxima Nova"/>
                <a:sym typeface="Proxima Nova"/>
              </a:rPr>
              <a:t>, like so:</a:t>
            </a:r>
            <a:endParaRPr sz="1600">
              <a:solidFill>
                <a:srgbClr val="000000"/>
              </a:solidFill>
              <a:latin typeface="Proxima Nova"/>
              <a:ea typeface="Proxima Nova"/>
              <a:cs typeface="Proxima Nova"/>
              <a:sym typeface="Proxima Nova"/>
            </a:endParaRPr>
          </a:p>
          <a:p>
            <a:pPr indent="0" lvl="0" marL="0" rtl="0" algn="l">
              <a:lnSpc>
                <a:spcPct val="100000"/>
              </a:lnSpc>
              <a:spcBef>
                <a:spcPts val="0"/>
              </a:spcBef>
              <a:spcAft>
                <a:spcPts val="0"/>
              </a:spcAft>
              <a:buNone/>
            </a:pPr>
            <a:r>
              <a:t/>
            </a:r>
            <a:endParaRPr sz="1600">
              <a:solidFill>
                <a:srgbClr val="000000"/>
              </a:solidFill>
              <a:latin typeface="Proxima Nova"/>
              <a:ea typeface="Proxima Nova"/>
              <a:cs typeface="Proxima Nova"/>
              <a:sym typeface="Proxima Nova"/>
            </a:endParaRPr>
          </a:p>
          <a:p>
            <a:pPr indent="457200" lvl="0" marL="457200" rtl="0" algn="l">
              <a:lnSpc>
                <a:spcPct val="100000"/>
              </a:lnSpc>
              <a:spcBef>
                <a:spcPts val="0"/>
              </a:spcBef>
              <a:spcAft>
                <a:spcPts val="0"/>
              </a:spcAft>
              <a:buNone/>
            </a:pPr>
            <a:r>
              <a:rPr lang="en" sz="1600" u="sng">
                <a:solidFill>
                  <a:srgbClr val="000000"/>
                </a:solidFill>
                <a:latin typeface="Proxima Nova"/>
                <a:ea typeface="Proxima Nova"/>
                <a:cs typeface="Proxima Nova"/>
                <a:sym typeface="Proxima Nova"/>
              </a:rPr>
              <a:t>https://docs.google.com/presentation/d/[. . . ]/</a:t>
            </a:r>
            <a:r>
              <a:rPr b="1" lang="en" sz="1600" u="sng">
                <a:solidFill>
                  <a:srgbClr val="000000"/>
                </a:solidFill>
                <a:highlight>
                  <a:srgbClr val="FFF200"/>
                </a:highlight>
                <a:latin typeface="Proxima Nova"/>
                <a:ea typeface="Proxima Nova"/>
                <a:cs typeface="Proxima Nova"/>
                <a:sym typeface="Proxima Nova"/>
              </a:rPr>
              <a:t>edit</a:t>
            </a:r>
            <a:r>
              <a:rPr lang="en" sz="1600" u="sng">
                <a:solidFill>
                  <a:srgbClr val="000000"/>
                </a:solidFill>
                <a:latin typeface="Proxima Nova"/>
                <a:ea typeface="Proxima Nova"/>
                <a:cs typeface="Proxima Nova"/>
                <a:sym typeface="Proxima Nova"/>
              </a:rPr>
              <a:t>?usp=sharing</a:t>
            </a:r>
            <a:endParaRPr sz="1600" u="sng">
              <a:solidFill>
                <a:srgbClr val="000000"/>
              </a:solidFill>
              <a:latin typeface="Proxima Nova"/>
              <a:ea typeface="Proxima Nova"/>
              <a:cs typeface="Proxima Nova"/>
              <a:sym typeface="Proxima Nova"/>
            </a:endParaRPr>
          </a:p>
          <a:p>
            <a:pPr indent="0" lvl="0" marL="0" rtl="0" algn="l">
              <a:lnSpc>
                <a:spcPct val="100000"/>
              </a:lnSpc>
              <a:spcBef>
                <a:spcPts val="0"/>
              </a:spcBef>
              <a:spcAft>
                <a:spcPts val="0"/>
              </a:spcAft>
              <a:buNone/>
            </a:pPr>
            <a:r>
              <a:rPr lang="en" sz="1600">
                <a:solidFill>
                  <a:srgbClr val="000000"/>
                </a:solidFill>
                <a:latin typeface="Proxima Nova"/>
                <a:ea typeface="Proxima Nova"/>
                <a:cs typeface="Proxima Nova"/>
                <a:sym typeface="Proxima Nova"/>
              </a:rPr>
              <a:t>											</a:t>
            </a:r>
            <a:r>
              <a:rPr lang="en" sz="1600">
                <a:solidFill>
                  <a:srgbClr val="222222"/>
                </a:solidFill>
                <a:highlight>
                  <a:srgbClr val="FFFFFF"/>
                </a:highlight>
                <a:latin typeface="Proxima Nova"/>
                <a:ea typeface="Proxima Nova"/>
                <a:cs typeface="Proxima Nova"/>
                <a:sym typeface="Proxima Nova"/>
              </a:rPr>
              <a:t>↓</a:t>
            </a:r>
            <a:endParaRPr sz="1600">
              <a:solidFill>
                <a:srgbClr val="000000"/>
              </a:solidFill>
              <a:latin typeface="Proxima Nova"/>
              <a:ea typeface="Proxima Nova"/>
              <a:cs typeface="Proxima Nova"/>
              <a:sym typeface="Proxima Nova"/>
            </a:endParaRPr>
          </a:p>
          <a:p>
            <a:pPr indent="457200" lvl="0" marL="457200" rtl="0" algn="l">
              <a:lnSpc>
                <a:spcPct val="100000"/>
              </a:lnSpc>
              <a:spcBef>
                <a:spcPts val="0"/>
              </a:spcBef>
              <a:spcAft>
                <a:spcPts val="0"/>
              </a:spcAft>
              <a:buNone/>
            </a:pPr>
            <a:r>
              <a:rPr lang="en" sz="1600" u="sng">
                <a:solidFill>
                  <a:srgbClr val="000000"/>
                </a:solidFill>
                <a:latin typeface="Proxima Nova"/>
                <a:ea typeface="Proxima Nova"/>
                <a:cs typeface="Proxima Nova"/>
                <a:sym typeface="Proxima Nova"/>
              </a:rPr>
              <a:t>https://docs.google.com/presentation/d/[. . . ]/</a:t>
            </a:r>
            <a:r>
              <a:rPr b="1" lang="en" sz="1600" u="sng">
                <a:solidFill>
                  <a:srgbClr val="000000"/>
                </a:solidFill>
                <a:highlight>
                  <a:srgbClr val="FFF200"/>
                </a:highlight>
                <a:latin typeface="Proxima Nova"/>
                <a:ea typeface="Proxima Nova"/>
                <a:cs typeface="Proxima Nova"/>
                <a:sym typeface="Proxima Nova"/>
              </a:rPr>
              <a:t>copy</a:t>
            </a:r>
            <a:r>
              <a:rPr lang="en" sz="1600" u="sng">
                <a:solidFill>
                  <a:srgbClr val="000000"/>
                </a:solidFill>
                <a:latin typeface="Proxima Nova"/>
                <a:ea typeface="Proxima Nova"/>
                <a:cs typeface="Proxima Nova"/>
                <a:sym typeface="Proxima Nova"/>
              </a:rPr>
              <a:t>?usp=sharing</a:t>
            </a:r>
            <a:endParaRPr sz="1600">
              <a:latin typeface="Proxima Nova"/>
              <a:ea typeface="Proxima Nova"/>
              <a:cs typeface="Proxima Nova"/>
              <a:sym typeface="Proxima Nova"/>
            </a:endParaRPr>
          </a:p>
          <a:p>
            <a:pPr indent="0" lvl="0" marL="0" rtl="0" algn="l">
              <a:lnSpc>
                <a:spcPct val="100000"/>
              </a:lnSpc>
              <a:spcBef>
                <a:spcPts val="0"/>
              </a:spcBef>
              <a:spcAft>
                <a:spcPts val="0"/>
              </a:spcAft>
              <a:buNone/>
            </a:pPr>
            <a:r>
              <a:t/>
            </a:r>
            <a:endParaRPr sz="1600">
              <a:solidFill>
                <a:srgbClr val="FF0000"/>
              </a:solidFill>
              <a:latin typeface="Proxima Nova"/>
              <a:ea typeface="Proxima Nova"/>
              <a:cs typeface="Proxima Nova"/>
              <a:sym typeface="Proxima Nova"/>
            </a:endParaRPr>
          </a:p>
          <a:p>
            <a:pPr indent="0" lvl="0" marL="0" rtl="0" algn="l">
              <a:lnSpc>
                <a:spcPct val="100000"/>
              </a:lnSpc>
              <a:spcBef>
                <a:spcPts val="0"/>
              </a:spcBef>
              <a:spcAft>
                <a:spcPts val="0"/>
              </a:spcAft>
              <a:buNone/>
            </a:pPr>
            <a:r>
              <a:rPr b="1" lang="en" sz="2600">
                <a:solidFill>
                  <a:srgbClr val="EA2128"/>
                </a:solidFill>
                <a:latin typeface="Proxima Nova"/>
                <a:ea typeface="Proxima Nova"/>
                <a:cs typeface="Proxima Nova"/>
                <a:sym typeface="Proxima Nova"/>
              </a:rPr>
              <a:t>Don’t forget: Delete this slide before sharing the activity with your students!</a:t>
            </a:r>
            <a:endParaRPr b="1" sz="2600">
              <a:solidFill>
                <a:srgbClr val="EA2128"/>
              </a:solidFill>
              <a:latin typeface="Proxima Nova"/>
              <a:ea typeface="Proxima Nova"/>
              <a:cs typeface="Proxima Nova"/>
              <a:sym typeface="Proxima Nova"/>
            </a:endParaRPr>
          </a:p>
        </p:txBody>
      </p:sp>
      <p:pic>
        <p:nvPicPr>
          <p:cNvPr id="13" name="Google Shape;13;p2"/>
          <p:cNvPicPr preferRelativeResize="0"/>
          <p:nvPr/>
        </p:nvPicPr>
        <p:blipFill>
          <a:blip r:embed="rId2">
            <a:alphaModFix/>
          </a:blip>
          <a:stretch>
            <a:fillRect/>
          </a:stretch>
        </p:blipFill>
        <p:spPr>
          <a:xfrm>
            <a:off x="7768075" y="2922775"/>
            <a:ext cx="1609725" cy="962025"/>
          </a:xfrm>
          <a:prstGeom prst="rect">
            <a:avLst/>
          </a:prstGeom>
          <a:noFill/>
          <a:ln cap="flat" cmpd="sng" w="9525">
            <a:solidFill>
              <a:srgbClr val="000000"/>
            </a:solidFill>
            <a:prstDash val="solid"/>
            <a:miter lim="8000"/>
            <a:headEnd len="sm" w="sm" type="none"/>
            <a:tailEnd len="sm" w="sm" type="none"/>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3" name="Shape 93"/>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1 1">
  <p:cSld name="CUSTOM_2">
    <p:spTree>
      <p:nvGrpSpPr>
        <p:cNvPr id="14" name="Shape 14"/>
        <p:cNvGrpSpPr/>
        <p:nvPr/>
      </p:nvGrpSpPr>
      <p:grpSpPr>
        <a:xfrm>
          <a:off x="0" y="0"/>
          <a:ext cx="0" cy="0"/>
          <a:chOff x="0" y="0"/>
          <a:chExt cx="0" cy="0"/>
        </a:xfrm>
      </p:grpSpPr>
      <p:sp>
        <p:nvSpPr>
          <p:cNvPr id="15" name="Google Shape;15;p3"/>
          <p:cNvSpPr/>
          <p:nvPr/>
        </p:nvSpPr>
        <p:spPr>
          <a:xfrm>
            <a:off x="5733475" y="219450"/>
            <a:ext cx="4325100" cy="5478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3"/>
          <p:cNvSpPr txBox="1"/>
          <p:nvPr/>
        </p:nvSpPr>
        <p:spPr>
          <a:xfrm>
            <a:off x="5745480" y="274346"/>
            <a:ext cx="1029600" cy="438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FFFFFF"/>
                </a:solidFill>
                <a:latin typeface="Proxima Nova"/>
                <a:ea typeface="Proxima Nova"/>
                <a:cs typeface="Proxima Nova"/>
                <a:sym typeface="Proxima Nova"/>
              </a:rPr>
              <a:t>Name:</a:t>
            </a:r>
            <a:endParaRPr b="1" sz="1800">
              <a:solidFill>
                <a:srgbClr val="FFFFFF"/>
              </a:solidFill>
              <a:latin typeface="Proxima Nova"/>
              <a:ea typeface="Proxima Nova"/>
              <a:cs typeface="Proxima Nova"/>
              <a:sym typeface="Proxima Nova"/>
            </a:endParaRPr>
          </a:p>
        </p:txBody>
      </p:sp>
      <p:sp>
        <p:nvSpPr>
          <p:cNvPr id="17" name="Google Shape;17;p3"/>
          <p:cNvSpPr txBox="1"/>
          <p:nvPr>
            <p:ph idx="1" type="body"/>
          </p:nvPr>
        </p:nvSpPr>
        <p:spPr>
          <a:xfrm>
            <a:off x="6622625" y="338325"/>
            <a:ext cx="3344400" cy="320100"/>
          </a:xfrm>
          <a:prstGeom prst="rect">
            <a:avLst/>
          </a:prstGeom>
          <a:solidFill>
            <a:schemeClr val="lt1"/>
          </a:solidFill>
          <a:ln cap="flat" cmpd="sng" w="9525">
            <a:solidFill>
              <a:srgbClr val="0054A6"/>
            </a:solidFill>
            <a:prstDash val="solid"/>
            <a:round/>
            <a:headEnd len="sm" w="sm" type="none"/>
            <a:tailEnd len="sm" w="sm" type="none"/>
          </a:ln>
        </p:spPr>
        <p:txBody>
          <a:bodyPr anchorCtr="0" anchor="t" bIns="91425" lIns="91425" spcFirstLastPara="1" rIns="91425" wrap="square" tIns="27425">
            <a:noAutofit/>
          </a:bodyPr>
          <a:lstStyle>
            <a:lvl1pPr indent="-342900" lvl="0" marL="457200" rtl="0">
              <a:spcBef>
                <a:spcPts val="0"/>
              </a:spcBef>
              <a:spcAft>
                <a:spcPts val="0"/>
              </a:spcAft>
              <a:buClr>
                <a:srgbClr val="000000"/>
              </a:buClr>
              <a:buSzPts val="1800"/>
              <a:buChar char="●"/>
              <a:defRPr sz="1800">
                <a:solidFill>
                  <a:srgbClr val="000000"/>
                </a:solidFill>
              </a:defRPr>
            </a:lvl1pPr>
            <a:lvl2pPr indent="-317500" lvl="1" marL="914400" rtl="0">
              <a:spcBef>
                <a:spcPts val="1600"/>
              </a:spcBef>
              <a:spcAft>
                <a:spcPts val="0"/>
              </a:spcAft>
              <a:buClr>
                <a:srgbClr val="000000"/>
              </a:buClr>
              <a:buSzPts val="1400"/>
              <a:buChar char="○"/>
              <a:defRPr>
                <a:solidFill>
                  <a:srgbClr val="000000"/>
                </a:solidFill>
              </a:defRPr>
            </a:lvl2pPr>
            <a:lvl3pPr indent="-317500" lvl="2" marL="1371600" rtl="0">
              <a:spcBef>
                <a:spcPts val="1600"/>
              </a:spcBef>
              <a:spcAft>
                <a:spcPts val="0"/>
              </a:spcAft>
              <a:buClr>
                <a:srgbClr val="000000"/>
              </a:buClr>
              <a:buSzPts val="1400"/>
              <a:buChar char="■"/>
              <a:defRPr>
                <a:solidFill>
                  <a:srgbClr val="000000"/>
                </a:solidFill>
              </a:defRPr>
            </a:lvl3pPr>
            <a:lvl4pPr indent="-317500" lvl="3" marL="1828800" rtl="0">
              <a:spcBef>
                <a:spcPts val="1600"/>
              </a:spcBef>
              <a:spcAft>
                <a:spcPts val="0"/>
              </a:spcAft>
              <a:buClr>
                <a:srgbClr val="000000"/>
              </a:buClr>
              <a:buSzPts val="1400"/>
              <a:buChar char="●"/>
              <a:defRPr>
                <a:solidFill>
                  <a:srgbClr val="000000"/>
                </a:solidFill>
              </a:defRPr>
            </a:lvl4pPr>
            <a:lvl5pPr indent="-317500" lvl="4" marL="2286000" rtl="0">
              <a:spcBef>
                <a:spcPts val="1600"/>
              </a:spcBef>
              <a:spcAft>
                <a:spcPts val="0"/>
              </a:spcAft>
              <a:buClr>
                <a:srgbClr val="000000"/>
              </a:buClr>
              <a:buSzPts val="1400"/>
              <a:buChar char="○"/>
              <a:defRPr>
                <a:solidFill>
                  <a:srgbClr val="000000"/>
                </a:solidFill>
              </a:defRPr>
            </a:lvl5pPr>
            <a:lvl6pPr indent="-317500" lvl="5" marL="2743200" rtl="0">
              <a:spcBef>
                <a:spcPts val="1600"/>
              </a:spcBef>
              <a:spcAft>
                <a:spcPts val="0"/>
              </a:spcAft>
              <a:buClr>
                <a:srgbClr val="000000"/>
              </a:buClr>
              <a:buSzPts val="1400"/>
              <a:buChar char="■"/>
              <a:defRPr>
                <a:solidFill>
                  <a:srgbClr val="000000"/>
                </a:solidFill>
              </a:defRPr>
            </a:lvl6pPr>
            <a:lvl7pPr indent="-317500" lvl="6" marL="3200400" rtl="0">
              <a:spcBef>
                <a:spcPts val="1600"/>
              </a:spcBef>
              <a:spcAft>
                <a:spcPts val="0"/>
              </a:spcAft>
              <a:buClr>
                <a:srgbClr val="000000"/>
              </a:buClr>
              <a:buSzPts val="1400"/>
              <a:buChar char="●"/>
              <a:defRPr>
                <a:solidFill>
                  <a:srgbClr val="000000"/>
                </a:solidFill>
              </a:defRPr>
            </a:lvl7pPr>
            <a:lvl8pPr indent="-317500" lvl="7" marL="3657600" rtl="0">
              <a:spcBef>
                <a:spcPts val="1600"/>
              </a:spcBef>
              <a:spcAft>
                <a:spcPts val="0"/>
              </a:spcAft>
              <a:buClr>
                <a:srgbClr val="000000"/>
              </a:buClr>
              <a:buSzPts val="1400"/>
              <a:buChar char="○"/>
              <a:defRPr>
                <a:solidFill>
                  <a:srgbClr val="000000"/>
                </a:solidFill>
              </a:defRPr>
            </a:lvl8pPr>
            <a:lvl9pPr indent="-317500" lvl="8" marL="4114800" rtl="0">
              <a:spcBef>
                <a:spcPts val="1600"/>
              </a:spcBef>
              <a:spcAft>
                <a:spcPts val="1600"/>
              </a:spcAft>
              <a:buClr>
                <a:srgbClr val="000000"/>
              </a:buClr>
              <a:buSzPts val="1400"/>
              <a:buChar char="■"/>
              <a:defRPr>
                <a:solidFill>
                  <a:srgbClr val="000000"/>
                </a:solidFill>
              </a:defRPr>
            </a:lvl9pPr>
          </a:lstStyle>
          <a:p/>
        </p:txBody>
      </p:sp>
      <p:sp>
        <p:nvSpPr>
          <p:cNvPr id="18" name="Google Shape;18;p3"/>
          <p:cNvSpPr txBox="1"/>
          <p:nvPr/>
        </p:nvSpPr>
        <p:spPr>
          <a:xfrm>
            <a:off x="228600" y="1828800"/>
            <a:ext cx="9418200" cy="9159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200">
                <a:solidFill>
                  <a:srgbClr val="38A750"/>
                </a:solidFill>
                <a:latin typeface="Proxima Nova Extrabold"/>
                <a:ea typeface="Proxima Nova Extrabold"/>
                <a:cs typeface="Proxima Nova Extrabold"/>
                <a:sym typeface="Proxima Nova Extrabold"/>
              </a:rPr>
              <a:t>Objective: </a:t>
            </a:r>
            <a:r>
              <a:rPr lang="en" sz="2200">
                <a:solidFill>
                  <a:schemeClr val="dk1"/>
                </a:solidFill>
                <a:latin typeface="Proxima Nova"/>
                <a:ea typeface="Proxima Nova"/>
                <a:cs typeface="Proxima Nova"/>
                <a:sym typeface="Proxima Nova"/>
              </a:rPr>
              <a:t>Solve mixed-skills word problems related to dogs and cats.</a:t>
            </a:r>
            <a:endParaRPr sz="2200">
              <a:solidFill>
                <a:schemeClr val="dk1"/>
              </a:solidFill>
              <a:latin typeface="Proxima Nova"/>
              <a:ea typeface="Proxima Nova"/>
              <a:cs typeface="Proxima Nova"/>
              <a:sym typeface="Proxima Nova"/>
            </a:endParaRPr>
          </a:p>
          <a:p>
            <a:pPr indent="0" lvl="0" marL="0" rtl="0" algn="l">
              <a:spcBef>
                <a:spcPts val="0"/>
              </a:spcBef>
              <a:spcAft>
                <a:spcPts val="0"/>
              </a:spcAft>
              <a:buNone/>
            </a:pPr>
            <a:r>
              <a:t/>
            </a:r>
            <a:endParaRPr sz="2200">
              <a:solidFill>
                <a:schemeClr val="dk1"/>
              </a:solidFill>
              <a:latin typeface="Proxima Nova"/>
              <a:ea typeface="Proxima Nova"/>
              <a:cs typeface="Proxima Nova"/>
              <a:sym typeface="Proxima Nova"/>
            </a:endParaRPr>
          </a:p>
        </p:txBody>
      </p:sp>
      <p:sp>
        <p:nvSpPr>
          <p:cNvPr id="19" name="Google Shape;19;p3"/>
          <p:cNvSpPr/>
          <p:nvPr/>
        </p:nvSpPr>
        <p:spPr>
          <a:xfrm>
            <a:off x="320100" y="2743200"/>
            <a:ext cx="2849700" cy="4572000"/>
          </a:xfrm>
          <a:prstGeom prst="roundRect">
            <a:avLst>
              <a:gd fmla="val 16667" name="adj"/>
            </a:avLst>
          </a:prstGeom>
          <a:solidFill>
            <a:srgbClr val="FFFFFF"/>
          </a:solidFill>
          <a:ln cap="flat" cmpd="sng" w="38100">
            <a:solidFill>
              <a:srgbClr val="38A750"/>
            </a:solidFill>
            <a:prstDash val="solid"/>
            <a:round/>
            <a:headEnd len="sm" w="sm" type="none"/>
            <a:tailEnd len="sm" w="sm" type="none"/>
          </a:ln>
        </p:spPr>
        <p:txBody>
          <a:bodyPr anchorCtr="0" anchor="ctr" bIns="91425" lIns="0" spcFirstLastPara="1" rIns="0" wrap="square" tIns="91425">
            <a:noAutofit/>
          </a:bodyPr>
          <a:lstStyle/>
          <a:p>
            <a:pPr indent="0" lvl="0" marL="0" rtl="0" algn="l">
              <a:spcBef>
                <a:spcPts val="0"/>
              </a:spcBef>
              <a:spcAft>
                <a:spcPts val="0"/>
              </a:spcAft>
              <a:buNone/>
            </a:pPr>
            <a:r>
              <a:t/>
            </a:r>
            <a:endParaRPr b="1" sz="2000">
              <a:solidFill>
                <a:schemeClr val="dk1"/>
              </a:solidFill>
              <a:latin typeface="Proxima Nova"/>
              <a:ea typeface="Proxima Nova"/>
              <a:cs typeface="Proxima Nova"/>
              <a:sym typeface="Proxima Nova"/>
            </a:endParaRPr>
          </a:p>
          <a:p>
            <a:pPr indent="0" lvl="0" marL="0" rtl="0" algn="l">
              <a:spcBef>
                <a:spcPts val="1200"/>
              </a:spcBef>
              <a:spcAft>
                <a:spcPts val="0"/>
              </a:spcAft>
              <a:buNone/>
            </a:pPr>
            <a:r>
              <a:rPr b="1" lang="en" sz="2000">
                <a:solidFill>
                  <a:schemeClr val="dk1"/>
                </a:solidFill>
                <a:latin typeface="Proxima Nova"/>
                <a:ea typeface="Proxima Nova"/>
                <a:cs typeface="Proxima Nova"/>
                <a:sym typeface="Proxima Nova"/>
              </a:rPr>
              <a:t>Follow each step to complete this lesson.</a:t>
            </a:r>
            <a:endParaRPr b="1" sz="2000">
              <a:solidFill>
                <a:schemeClr val="dk1"/>
              </a:solidFill>
              <a:latin typeface="Proxima Nova"/>
              <a:ea typeface="Proxima Nova"/>
              <a:cs typeface="Proxima Nova"/>
              <a:sym typeface="Proxima Nova"/>
            </a:endParaRPr>
          </a:p>
          <a:p>
            <a:pPr indent="0" lvl="0" marL="0" rtl="0" algn="l">
              <a:spcBef>
                <a:spcPts val="1200"/>
              </a:spcBef>
              <a:spcAft>
                <a:spcPts val="0"/>
              </a:spcAft>
              <a:buNone/>
            </a:pPr>
            <a:r>
              <a:rPr lang="en" sz="2000">
                <a:solidFill>
                  <a:srgbClr val="38A750"/>
                </a:solidFill>
                <a:latin typeface="Proxima Nova Extrabold"/>
                <a:ea typeface="Proxima Nova Extrabold"/>
                <a:cs typeface="Proxima Nova Extrabold"/>
                <a:sym typeface="Proxima Nova Extrabold"/>
              </a:rPr>
              <a:t>1.</a:t>
            </a:r>
            <a:r>
              <a:rPr b="1" lang="en" sz="2000">
                <a:solidFill>
                  <a:srgbClr val="38A750"/>
                </a:solidFill>
                <a:latin typeface="Proxima Nova"/>
                <a:ea typeface="Proxima Nova"/>
                <a:cs typeface="Proxima Nova"/>
                <a:sym typeface="Proxima Nova"/>
              </a:rPr>
              <a:t> </a:t>
            </a:r>
            <a:r>
              <a:rPr lang="en" sz="2000">
                <a:solidFill>
                  <a:schemeClr val="dk1"/>
                </a:solidFill>
                <a:latin typeface="Proxima Nova"/>
                <a:ea typeface="Proxima Nova"/>
                <a:cs typeface="Proxima Nova"/>
                <a:sym typeface="Proxima Nova"/>
              </a:rPr>
              <a:t>Think and Connect</a:t>
            </a:r>
            <a:endParaRPr sz="2000">
              <a:solidFill>
                <a:schemeClr val="dk1"/>
              </a:solidFill>
              <a:latin typeface="Proxima Nova"/>
              <a:ea typeface="Proxima Nova"/>
              <a:cs typeface="Proxima Nova"/>
              <a:sym typeface="Proxima Nova"/>
            </a:endParaRPr>
          </a:p>
          <a:p>
            <a:pPr indent="0" lvl="0" marL="0" rtl="0" algn="l">
              <a:spcBef>
                <a:spcPts val="1200"/>
              </a:spcBef>
              <a:spcAft>
                <a:spcPts val="0"/>
              </a:spcAft>
              <a:buNone/>
            </a:pPr>
            <a:r>
              <a:rPr b="1" lang="en" sz="2000">
                <a:solidFill>
                  <a:srgbClr val="38A750"/>
                </a:solidFill>
                <a:latin typeface="Proxima Nova"/>
                <a:ea typeface="Proxima Nova"/>
                <a:cs typeface="Proxima Nova"/>
                <a:sym typeface="Proxima Nova"/>
              </a:rPr>
              <a:t>2. </a:t>
            </a:r>
            <a:r>
              <a:rPr lang="en" sz="2000">
                <a:solidFill>
                  <a:schemeClr val="dk1"/>
                </a:solidFill>
                <a:latin typeface="Proxima Nova"/>
                <a:ea typeface="Proxima Nova"/>
                <a:cs typeface="Proxima Nova"/>
                <a:sym typeface="Proxima Nova"/>
              </a:rPr>
              <a:t>Watch and Read</a:t>
            </a:r>
            <a:endParaRPr sz="2000">
              <a:solidFill>
                <a:schemeClr val="dk1"/>
              </a:solidFill>
              <a:latin typeface="Proxima Nova"/>
              <a:ea typeface="Proxima Nova"/>
              <a:cs typeface="Proxima Nova"/>
              <a:sym typeface="Proxima Nova"/>
            </a:endParaRPr>
          </a:p>
          <a:p>
            <a:pPr indent="0" lvl="0" marL="0" rtl="0" algn="l">
              <a:spcBef>
                <a:spcPts val="1200"/>
              </a:spcBef>
              <a:spcAft>
                <a:spcPts val="0"/>
              </a:spcAft>
              <a:buNone/>
            </a:pPr>
            <a:r>
              <a:rPr b="1" lang="en" sz="2000">
                <a:solidFill>
                  <a:srgbClr val="38A750"/>
                </a:solidFill>
                <a:latin typeface="Proxima Nova"/>
                <a:ea typeface="Proxima Nova"/>
                <a:cs typeface="Proxima Nova"/>
                <a:sym typeface="Proxima Nova"/>
              </a:rPr>
              <a:t>3. </a:t>
            </a:r>
            <a:r>
              <a:rPr lang="en" sz="2000">
                <a:solidFill>
                  <a:schemeClr val="dk1"/>
                </a:solidFill>
                <a:latin typeface="Proxima Nova"/>
                <a:ea typeface="Proxima Nova"/>
                <a:cs typeface="Proxima Nova"/>
                <a:sym typeface="Proxima Nova"/>
              </a:rPr>
              <a:t>Do the Math </a:t>
            </a:r>
            <a:endParaRPr sz="2000">
              <a:solidFill>
                <a:schemeClr val="dk1"/>
              </a:solidFill>
              <a:latin typeface="Proxima Nova"/>
              <a:ea typeface="Proxima Nova"/>
              <a:cs typeface="Proxima Nova"/>
              <a:sym typeface="Proxima Nova"/>
            </a:endParaRPr>
          </a:p>
          <a:p>
            <a:pPr indent="0" lvl="0" marL="0" rtl="0" algn="l">
              <a:spcBef>
                <a:spcPts val="1200"/>
              </a:spcBef>
              <a:spcAft>
                <a:spcPts val="0"/>
              </a:spcAft>
              <a:buNone/>
            </a:pPr>
            <a:r>
              <a:rPr b="1" lang="en" sz="2000">
                <a:solidFill>
                  <a:srgbClr val="38A750"/>
                </a:solidFill>
                <a:latin typeface="Proxima Nova"/>
                <a:ea typeface="Proxima Nova"/>
                <a:cs typeface="Proxima Nova"/>
                <a:sym typeface="Proxima Nova"/>
              </a:rPr>
              <a:t>4. </a:t>
            </a:r>
            <a:r>
              <a:rPr lang="en" sz="2000">
                <a:solidFill>
                  <a:schemeClr val="dk1"/>
                </a:solidFill>
                <a:latin typeface="Proxima Nova"/>
                <a:ea typeface="Proxima Nova"/>
                <a:cs typeface="Proxima Nova"/>
                <a:sym typeface="Proxima Nova"/>
              </a:rPr>
              <a:t>Now You Try It</a:t>
            </a:r>
            <a:r>
              <a:rPr b="1" lang="en" sz="2000">
                <a:solidFill>
                  <a:schemeClr val="dk1"/>
                </a:solidFill>
                <a:latin typeface="Proxima Nova"/>
                <a:ea typeface="Proxima Nova"/>
                <a:cs typeface="Proxima Nova"/>
                <a:sym typeface="Proxima Nova"/>
              </a:rPr>
              <a:t> </a:t>
            </a:r>
            <a:endParaRPr b="1" sz="2000">
              <a:solidFill>
                <a:schemeClr val="dk1"/>
              </a:solidFill>
              <a:latin typeface="Proxima Nova"/>
              <a:ea typeface="Proxima Nova"/>
              <a:cs typeface="Proxima Nova"/>
              <a:sym typeface="Proxima Nova"/>
            </a:endParaRPr>
          </a:p>
          <a:p>
            <a:pPr indent="0" lvl="0" marL="0" rtl="0" algn="l">
              <a:spcBef>
                <a:spcPts val="1200"/>
              </a:spcBef>
              <a:spcAft>
                <a:spcPts val="0"/>
              </a:spcAft>
              <a:buNone/>
            </a:pPr>
            <a:r>
              <a:rPr b="1" lang="en" sz="2000">
                <a:solidFill>
                  <a:srgbClr val="38A750"/>
                </a:solidFill>
                <a:latin typeface="Proxima Nova"/>
                <a:ea typeface="Proxima Nova"/>
                <a:cs typeface="Proxima Nova"/>
                <a:sym typeface="Proxima Nova"/>
              </a:rPr>
              <a:t>5. </a:t>
            </a:r>
            <a:r>
              <a:rPr lang="en" sz="2000">
                <a:solidFill>
                  <a:schemeClr val="dk1"/>
                </a:solidFill>
                <a:latin typeface="Proxima Nova"/>
                <a:ea typeface="Proxima Nova"/>
                <a:cs typeface="Proxima Nova"/>
                <a:sym typeface="Proxima Nova"/>
              </a:rPr>
              <a:t>Continue Your Learning</a:t>
            </a:r>
            <a:endParaRPr sz="2000">
              <a:solidFill>
                <a:schemeClr val="dk1"/>
              </a:solidFill>
              <a:latin typeface="Proxima Nova"/>
              <a:ea typeface="Proxima Nova"/>
              <a:cs typeface="Proxima Nova"/>
              <a:sym typeface="Proxima Nova"/>
            </a:endParaRPr>
          </a:p>
          <a:p>
            <a:pPr indent="0" lvl="0" marL="0" rtl="0" algn="l">
              <a:spcBef>
                <a:spcPts val="1200"/>
              </a:spcBef>
              <a:spcAft>
                <a:spcPts val="0"/>
              </a:spcAft>
              <a:buNone/>
            </a:pPr>
            <a:r>
              <a:rPr b="1" lang="en" sz="2000">
                <a:solidFill>
                  <a:srgbClr val="38A750"/>
                </a:solidFill>
                <a:latin typeface="Proxima Nova"/>
                <a:ea typeface="Proxima Nova"/>
                <a:cs typeface="Proxima Nova"/>
                <a:sym typeface="Proxima Nova"/>
              </a:rPr>
              <a:t>6. </a:t>
            </a:r>
            <a:r>
              <a:rPr lang="en" sz="2000">
                <a:solidFill>
                  <a:schemeClr val="dk1"/>
                </a:solidFill>
                <a:latin typeface="Proxima Nova"/>
                <a:ea typeface="Proxima Nova"/>
                <a:cs typeface="Proxima Nova"/>
                <a:sym typeface="Proxima Nova"/>
              </a:rPr>
              <a:t>Share or Show</a:t>
            </a:r>
            <a:r>
              <a:rPr b="1" lang="en" sz="2000">
                <a:solidFill>
                  <a:schemeClr val="dk1"/>
                </a:solidFill>
                <a:latin typeface="Proxima Nova"/>
                <a:ea typeface="Proxima Nova"/>
                <a:cs typeface="Proxima Nova"/>
                <a:sym typeface="Proxima Nova"/>
              </a:rPr>
              <a:t>  </a:t>
            </a:r>
            <a:endParaRPr sz="2000">
              <a:solidFill>
                <a:schemeClr val="dk1"/>
              </a:solidFill>
              <a:latin typeface="Proxima Nova"/>
              <a:ea typeface="Proxima Nova"/>
              <a:cs typeface="Proxima Nova"/>
              <a:sym typeface="Proxima Nova"/>
            </a:endParaRPr>
          </a:p>
          <a:p>
            <a:pPr indent="0" lvl="0" marL="0" rtl="0" algn="l">
              <a:spcBef>
                <a:spcPts val="1200"/>
              </a:spcBef>
              <a:spcAft>
                <a:spcPts val="0"/>
              </a:spcAft>
              <a:buNone/>
            </a:pPr>
            <a:r>
              <a:t/>
            </a:r>
            <a:endParaRPr b="1" sz="2200">
              <a:solidFill>
                <a:schemeClr val="dk1"/>
              </a:solidFill>
              <a:latin typeface="Proxima Nova"/>
              <a:ea typeface="Proxima Nova"/>
              <a:cs typeface="Proxima Nova"/>
              <a:sym typeface="Proxima Nova"/>
            </a:endParaRPr>
          </a:p>
        </p:txBody>
      </p:sp>
      <p:sp>
        <p:nvSpPr>
          <p:cNvPr id="20" name="Google Shape;20;p3"/>
          <p:cNvSpPr txBox="1"/>
          <p:nvPr/>
        </p:nvSpPr>
        <p:spPr>
          <a:xfrm>
            <a:off x="228600" y="1188725"/>
            <a:ext cx="9829800" cy="5487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3200">
                <a:solidFill>
                  <a:srgbClr val="38A750"/>
                </a:solidFill>
                <a:latin typeface="Proxima Nova Extrabold"/>
                <a:ea typeface="Proxima Nova Extrabold"/>
                <a:cs typeface="Proxima Nova Extrabold"/>
                <a:sym typeface="Proxima Nova Extrabold"/>
              </a:rPr>
              <a:t>Learning Journey</a:t>
            </a:r>
            <a:r>
              <a:rPr lang="en" sz="3200">
                <a:solidFill>
                  <a:srgbClr val="38A750"/>
                </a:solidFill>
                <a:latin typeface="Proxima Nova Extrabold"/>
                <a:ea typeface="Proxima Nova Extrabold"/>
                <a:cs typeface="Proxima Nova Extrabold"/>
                <a:sym typeface="Proxima Nova Extrabold"/>
              </a:rPr>
              <a:t>:</a:t>
            </a:r>
            <a:r>
              <a:rPr lang="en" sz="4900">
                <a:solidFill>
                  <a:srgbClr val="38A750"/>
                </a:solidFill>
                <a:latin typeface="Proxima Nova Extrabold"/>
                <a:ea typeface="Proxima Nova Extrabold"/>
                <a:cs typeface="Proxima Nova Extrabold"/>
                <a:sym typeface="Proxima Nova Extrabold"/>
              </a:rPr>
              <a:t> </a:t>
            </a:r>
            <a:r>
              <a:rPr lang="en" sz="3700">
                <a:solidFill>
                  <a:srgbClr val="38A750"/>
                </a:solidFill>
                <a:latin typeface="Proxima Nova Extrabold"/>
                <a:ea typeface="Proxima Nova Extrabold"/>
                <a:cs typeface="Proxima Nova Extrabold"/>
                <a:sym typeface="Proxima Nova Extrabold"/>
              </a:rPr>
              <a:t>Pals From The Pound</a:t>
            </a:r>
            <a:endParaRPr sz="3700">
              <a:solidFill>
                <a:srgbClr val="38A750"/>
              </a:solidFill>
              <a:latin typeface="Proxima Nova Extrabold"/>
              <a:ea typeface="Proxima Nova Extrabold"/>
              <a:cs typeface="Proxima Nova Extrabold"/>
              <a:sym typeface="Proxima Nova Extrabold"/>
            </a:endParaRPr>
          </a:p>
        </p:txBody>
      </p:sp>
      <p:sp>
        <p:nvSpPr>
          <p:cNvPr id="21" name="Google Shape;21;p3"/>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lvl1pPr lvl="0" rtl="0">
              <a:spcBef>
                <a:spcPts val="0"/>
              </a:spcBef>
              <a:spcAft>
                <a:spcPts val="0"/>
              </a:spcAft>
              <a:buClr>
                <a:srgbClr val="000000"/>
              </a:buClr>
              <a:buSzPts val="800"/>
              <a:buFont typeface="Lato"/>
              <a:buNone/>
              <a:defRPr sz="800">
                <a:solidFill>
                  <a:srgbClr val="000000"/>
                </a:solidFill>
                <a:latin typeface="Lato"/>
                <a:ea typeface="Lato"/>
                <a:cs typeface="Lato"/>
                <a:sym typeface="Lato"/>
              </a:defRPr>
            </a:lvl1pPr>
            <a:lvl2pPr lvl="1" rtl="0">
              <a:spcBef>
                <a:spcPts val="0"/>
              </a:spcBef>
              <a:spcAft>
                <a:spcPts val="0"/>
              </a:spcAft>
              <a:buClr>
                <a:srgbClr val="000000"/>
              </a:buClr>
              <a:buSzPts val="800"/>
              <a:buFont typeface="Lato"/>
              <a:buNone/>
              <a:defRPr sz="800">
                <a:solidFill>
                  <a:srgbClr val="000000"/>
                </a:solidFill>
                <a:latin typeface="Lato"/>
                <a:ea typeface="Lato"/>
                <a:cs typeface="Lato"/>
                <a:sym typeface="Lato"/>
              </a:defRPr>
            </a:lvl2pPr>
            <a:lvl3pPr lvl="2" rtl="0">
              <a:spcBef>
                <a:spcPts val="0"/>
              </a:spcBef>
              <a:spcAft>
                <a:spcPts val="0"/>
              </a:spcAft>
              <a:buClr>
                <a:srgbClr val="000000"/>
              </a:buClr>
              <a:buSzPts val="800"/>
              <a:buFont typeface="Lato"/>
              <a:buNone/>
              <a:defRPr sz="800">
                <a:solidFill>
                  <a:srgbClr val="000000"/>
                </a:solidFill>
                <a:latin typeface="Lato"/>
                <a:ea typeface="Lato"/>
                <a:cs typeface="Lato"/>
                <a:sym typeface="Lato"/>
              </a:defRPr>
            </a:lvl3pPr>
            <a:lvl4pPr lvl="3" rtl="0">
              <a:spcBef>
                <a:spcPts val="0"/>
              </a:spcBef>
              <a:spcAft>
                <a:spcPts val="0"/>
              </a:spcAft>
              <a:buClr>
                <a:srgbClr val="000000"/>
              </a:buClr>
              <a:buSzPts val="800"/>
              <a:buFont typeface="Lato"/>
              <a:buNone/>
              <a:defRPr sz="800">
                <a:solidFill>
                  <a:srgbClr val="000000"/>
                </a:solidFill>
                <a:latin typeface="Lato"/>
                <a:ea typeface="Lato"/>
                <a:cs typeface="Lato"/>
                <a:sym typeface="Lato"/>
              </a:defRPr>
            </a:lvl4pPr>
            <a:lvl5pPr lvl="4" rtl="0">
              <a:spcBef>
                <a:spcPts val="0"/>
              </a:spcBef>
              <a:spcAft>
                <a:spcPts val="0"/>
              </a:spcAft>
              <a:buClr>
                <a:srgbClr val="000000"/>
              </a:buClr>
              <a:buSzPts val="800"/>
              <a:buFont typeface="Lato"/>
              <a:buNone/>
              <a:defRPr sz="800">
                <a:solidFill>
                  <a:srgbClr val="000000"/>
                </a:solidFill>
                <a:latin typeface="Lato"/>
                <a:ea typeface="Lato"/>
                <a:cs typeface="Lato"/>
                <a:sym typeface="Lato"/>
              </a:defRPr>
            </a:lvl5pPr>
            <a:lvl6pPr lvl="5" rtl="0">
              <a:spcBef>
                <a:spcPts val="0"/>
              </a:spcBef>
              <a:spcAft>
                <a:spcPts val="0"/>
              </a:spcAft>
              <a:buClr>
                <a:srgbClr val="000000"/>
              </a:buClr>
              <a:buSzPts val="800"/>
              <a:buFont typeface="Lato"/>
              <a:buNone/>
              <a:defRPr sz="800">
                <a:solidFill>
                  <a:srgbClr val="000000"/>
                </a:solidFill>
                <a:latin typeface="Lato"/>
                <a:ea typeface="Lato"/>
                <a:cs typeface="Lato"/>
                <a:sym typeface="Lato"/>
              </a:defRPr>
            </a:lvl6pPr>
            <a:lvl7pPr lvl="6" rtl="0">
              <a:spcBef>
                <a:spcPts val="0"/>
              </a:spcBef>
              <a:spcAft>
                <a:spcPts val="0"/>
              </a:spcAft>
              <a:buClr>
                <a:srgbClr val="000000"/>
              </a:buClr>
              <a:buSzPts val="800"/>
              <a:buFont typeface="Lato"/>
              <a:buNone/>
              <a:defRPr sz="800">
                <a:solidFill>
                  <a:srgbClr val="000000"/>
                </a:solidFill>
                <a:latin typeface="Lato"/>
                <a:ea typeface="Lato"/>
                <a:cs typeface="Lato"/>
                <a:sym typeface="Lato"/>
              </a:defRPr>
            </a:lvl7pPr>
            <a:lvl8pPr lvl="7" rtl="0">
              <a:spcBef>
                <a:spcPts val="0"/>
              </a:spcBef>
              <a:spcAft>
                <a:spcPts val="0"/>
              </a:spcAft>
              <a:buClr>
                <a:srgbClr val="000000"/>
              </a:buClr>
              <a:buSzPts val="800"/>
              <a:buFont typeface="Lato"/>
              <a:buNone/>
              <a:defRPr sz="800">
                <a:solidFill>
                  <a:srgbClr val="000000"/>
                </a:solidFill>
                <a:latin typeface="Lato"/>
                <a:ea typeface="Lato"/>
                <a:cs typeface="Lato"/>
                <a:sym typeface="Lato"/>
              </a:defRPr>
            </a:lvl8pPr>
            <a:lvl9pPr lvl="8" rtl="0">
              <a:spcBef>
                <a:spcPts val="0"/>
              </a:spcBef>
              <a:spcAft>
                <a:spcPts val="0"/>
              </a:spcAft>
              <a:buClr>
                <a:srgbClr val="000000"/>
              </a:buClr>
              <a:buSzPts val="800"/>
              <a:buFont typeface="Lato"/>
              <a:buNone/>
              <a:defRPr sz="800">
                <a:solidFill>
                  <a:srgbClr val="000000"/>
                </a:solidFill>
                <a:latin typeface="Lato"/>
                <a:ea typeface="Lato"/>
                <a:cs typeface="Lato"/>
                <a:sym typeface="Lato"/>
              </a:defRPr>
            </a:lvl9pPr>
          </a:lstStyle>
          <a:p/>
        </p:txBody>
      </p:sp>
      <p:pic>
        <p:nvPicPr>
          <p:cNvPr id="22" name="Google Shape;22;p3"/>
          <p:cNvPicPr preferRelativeResize="0"/>
          <p:nvPr/>
        </p:nvPicPr>
        <p:blipFill rotWithShape="1">
          <a:blip r:embed="rId2">
            <a:alphaModFix/>
          </a:blip>
          <a:srcRect b="219" l="0" r="0" t="228"/>
          <a:stretch/>
        </p:blipFill>
        <p:spPr>
          <a:xfrm>
            <a:off x="3355848" y="2880360"/>
            <a:ext cx="6400800" cy="4270249"/>
          </a:xfrm>
          <a:prstGeom prst="rect">
            <a:avLst/>
          </a:prstGeom>
          <a:noFill/>
          <a:ln cap="flat" cmpd="sng" w="9525">
            <a:solidFill>
              <a:srgbClr val="000000"/>
            </a:solidFill>
            <a:prstDash val="solid"/>
            <a:round/>
            <a:headEnd len="sm" w="sm" type="none"/>
            <a:tailEnd len="sm" w="sm" type="none"/>
          </a:ln>
          <a:effectLst>
            <a:outerShdw blurRad="57150" rotWithShape="0" algn="bl" dir="5400000" dist="19050">
              <a:srgbClr val="000000">
                <a:alpha val="50000"/>
              </a:srgb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2 1">
  <p:cSld name="CUSTOM_1_1_2_1_1_1">
    <p:spTree>
      <p:nvGrpSpPr>
        <p:cNvPr id="23" name="Shape 23"/>
        <p:cNvGrpSpPr/>
        <p:nvPr/>
      </p:nvGrpSpPr>
      <p:grpSpPr>
        <a:xfrm>
          <a:off x="0" y="0"/>
          <a:ext cx="0" cy="0"/>
          <a:chOff x="0" y="0"/>
          <a:chExt cx="0" cy="0"/>
        </a:xfrm>
      </p:grpSpPr>
      <p:sp>
        <p:nvSpPr>
          <p:cNvPr id="24" name="Google Shape;24;p4"/>
          <p:cNvSpPr txBox="1"/>
          <p:nvPr/>
        </p:nvSpPr>
        <p:spPr>
          <a:xfrm>
            <a:off x="5120650" y="1828800"/>
            <a:ext cx="4709100" cy="10917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chemeClr val="dk1"/>
                </a:solidFill>
                <a:latin typeface="Proxima Nova"/>
                <a:ea typeface="Proxima Nova"/>
                <a:cs typeface="Proxima Nova"/>
                <a:sym typeface="Proxima Nova"/>
              </a:rPr>
              <a:t>3</a:t>
            </a:r>
            <a:r>
              <a:rPr b="1" lang="en" sz="2200">
                <a:solidFill>
                  <a:schemeClr val="dk1"/>
                </a:solidFill>
                <a:latin typeface="Proxima Nova"/>
                <a:ea typeface="Proxima Nova"/>
                <a:cs typeface="Proxima Nova"/>
                <a:sym typeface="Proxima Nova"/>
              </a:rPr>
              <a:t>. </a:t>
            </a:r>
            <a:r>
              <a:rPr lang="en" sz="2200">
                <a:solidFill>
                  <a:schemeClr val="dk1"/>
                </a:solidFill>
                <a:latin typeface="Proxima Nova"/>
                <a:ea typeface="Proxima Nova"/>
                <a:cs typeface="Proxima Nova"/>
                <a:sym typeface="Proxima Nova"/>
              </a:rPr>
              <a:t>Describe the benefits of owning a pet. Are there any cons of pet ownership?</a:t>
            </a:r>
            <a:endParaRPr sz="2200">
              <a:solidFill>
                <a:schemeClr val="dk1"/>
              </a:solidFill>
              <a:latin typeface="Proxima Nova"/>
              <a:ea typeface="Proxima Nova"/>
              <a:cs typeface="Proxima Nova"/>
              <a:sym typeface="Proxima Nova"/>
            </a:endParaRPr>
          </a:p>
        </p:txBody>
      </p:sp>
      <p:sp>
        <p:nvSpPr>
          <p:cNvPr id="25" name="Google Shape;25;p4"/>
          <p:cNvSpPr txBox="1"/>
          <p:nvPr/>
        </p:nvSpPr>
        <p:spPr>
          <a:xfrm>
            <a:off x="228600" y="1828801"/>
            <a:ext cx="4800600" cy="8028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chemeClr val="dk1"/>
                </a:solidFill>
                <a:latin typeface="Proxima Nova"/>
                <a:ea typeface="Proxima Nova"/>
                <a:cs typeface="Proxima Nova"/>
                <a:sym typeface="Proxima Nova"/>
              </a:rPr>
              <a:t>1. </a:t>
            </a:r>
            <a:r>
              <a:rPr lang="en" sz="2200">
                <a:solidFill>
                  <a:schemeClr val="dk1"/>
                </a:solidFill>
                <a:latin typeface="Proxima Nova"/>
                <a:ea typeface="Proxima Nova"/>
                <a:cs typeface="Proxima Nova"/>
                <a:sym typeface="Proxima Nova"/>
              </a:rPr>
              <a:t>If you could own any pet, what would you choose and why?</a:t>
            </a:r>
            <a:endParaRPr sz="2200">
              <a:solidFill>
                <a:schemeClr val="dk1"/>
              </a:solidFill>
              <a:latin typeface="Proxima Nova"/>
              <a:ea typeface="Proxima Nova"/>
              <a:cs typeface="Proxima Nova"/>
              <a:sym typeface="Proxima Nova"/>
            </a:endParaRPr>
          </a:p>
        </p:txBody>
      </p:sp>
      <p:cxnSp>
        <p:nvCxnSpPr>
          <p:cNvPr id="26" name="Google Shape;26;p4"/>
          <p:cNvCxnSpPr>
            <a:endCxn id="27" idx="2"/>
          </p:cNvCxnSpPr>
          <p:nvPr/>
        </p:nvCxnSpPr>
        <p:spPr>
          <a:xfrm>
            <a:off x="5029150" y="1801000"/>
            <a:ext cx="0" cy="5651400"/>
          </a:xfrm>
          <a:prstGeom prst="straightConnector1">
            <a:avLst/>
          </a:prstGeom>
          <a:noFill/>
          <a:ln cap="flat" cmpd="sng" w="38100">
            <a:solidFill>
              <a:srgbClr val="38A750"/>
            </a:solidFill>
            <a:prstDash val="solid"/>
            <a:round/>
            <a:headEnd len="med" w="med" type="none"/>
            <a:tailEnd len="med" w="med" type="none"/>
          </a:ln>
        </p:spPr>
      </p:cxnSp>
      <p:sp>
        <p:nvSpPr>
          <p:cNvPr id="28" name="Google Shape;28;p4"/>
          <p:cNvSpPr txBox="1"/>
          <p:nvPr>
            <p:ph idx="1" type="body"/>
          </p:nvPr>
        </p:nvSpPr>
        <p:spPr>
          <a:xfrm>
            <a:off x="320050" y="2682000"/>
            <a:ext cx="4526400" cy="1928400"/>
          </a:xfrm>
          <a:prstGeom prst="rect">
            <a:avLst/>
          </a:prstGeom>
          <a:solidFill>
            <a:srgbClr val="D8D8D8"/>
          </a:solidFill>
          <a:ln cap="flat" cmpd="sng" w="9525">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
        <p:nvSpPr>
          <p:cNvPr id="29" name="Google Shape;29;p4"/>
          <p:cNvSpPr txBox="1"/>
          <p:nvPr>
            <p:ph idx="2" type="body"/>
          </p:nvPr>
        </p:nvSpPr>
        <p:spPr>
          <a:xfrm>
            <a:off x="5211850" y="2986025"/>
            <a:ext cx="4526400" cy="4466700"/>
          </a:xfrm>
          <a:prstGeom prst="rect">
            <a:avLst/>
          </a:prstGeom>
          <a:solidFill>
            <a:srgbClr val="D8D8D8"/>
          </a:solidFill>
          <a:ln cap="flat" cmpd="sng" w="9525">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
        <p:nvSpPr>
          <p:cNvPr id="30" name="Google Shape;30;p4"/>
          <p:cNvSpPr txBox="1"/>
          <p:nvPr/>
        </p:nvSpPr>
        <p:spPr>
          <a:xfrm>
            <a:off x="0" y="1127760"/>
            <a:ext cx="10058400" cy="731400"/>
          </a:xfrm>
          <a:prstGeom prst="rect">
            <a:avLst/>
          </a:prstGeom>
          <a:solidFill>
            <a:schemeClr val="lt1"/>
          </a:solidFill>
          <a:ln>
            <a:noFill/>
          </a:ln>
        </p:spPr>
        <p:txBody>
          <a:bodyPr anchorCtr="0" anchor="ctr" bIns="118850" lIns="91425" spcFirstLastPara="1" rIns="91425" wrap="square" tIns="64000">
            <a:noAutofit/>
          </a:bodyPr>
          <a:lstStyle/>
          <a:p>
            <a:pPr indent="0" lvl="0" marL="0" rtl="0" algn="ctr">
              <a:spcBef>
                <a:spcPts val="0"/>
              </a:spcBef>
              <a:spcAft>
                <a:spcPts val="0"/>
              </a:spcAft>
              <a:buNone/>
            </a:pPr>
            <a:r>
              <a:rPr lang="en" sz="3400">
                <a:solidFill>
                  <a:srgbClr val="38A750"/>
                </a:solidFill>
                <a:latin typeface="Proxima Nova Extrabold"/>
                <a:ea typeface="Proxima Nova Extrabold"/>
                <a:cs typeface="Proxima Nova Extrabold"/>
                <a:sym typeface="Proxima Nova Extrabold"/>
              </a:rPr>
              <a:t>1. </a:t>
            </a:r>
            <a:r>
              <a:rPr lang="en" sz="4400">
                <a:solidFill>
                  <a:srgbClr val="38A750"/>
                </a:solidFill>
                <a:latin typeface="Proxima Nova Extrabold"/>
                <a:ea typeface="Proxima Nova Extrabold"/>
                <a:cs typeface="Proxima Nova Extrabold"/>
                <a:sym typeface="Proxima Nova Extrabold"/>
              </a:rPr>
              <a:t>Think and Connect</a:t>
            </a:r>
            <a:endParaRPr sz="5400">
              <a:solidFill>
                <a:srgbClr val="38A750"/>
              </a:solidFill>
              <a:latin typeface="Proxima Nova Extrabold"/>
              <a:ea typeface="Proxima Nova Extrabold"/>
              <a:cs typeface="Proxima Nova Extrabold"/>
              <a:sym typeface="Proxima Nova Extrabold"/>
            </a:endParaRPr>
          </a:p>
        </p:txBody>
      </p:sp>
      <p:sp>
        <p:nvSpPr>
          <p:cNvPr id="31" name="Google Shape;31;p4"/>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lvl1pPr lvl="0" rtl="0">
              <a:spcBef>
                <a:spcPts val="0"/>
              </a:spcBef>
              <a:spcAft>
                <a:spcPts val="0"/>
              </a:spcAft>
              <a:buClr>
                <a:srgbClr val="000000"/>
              </a:buClr>
              <a:buSzPts val="800"/>
              <a:buNone/>
              <a:defRPr sz="800">
                <a:solidFill>
                  <a:srgbClr val="000000"/>
                </a:solidFill>
              </a:defRPr>
            </a:lvl1pPr>
            <a:lvl2pPr lvl="1" rtl="0">
              <a:spcBef>
                <a:spcPts val="0"/>
              </a:spcBef>
              <a:spcAft>
                <a:spcPts val="0"/>
              </a:spcAft>
              <a:buClr>
                <a:srgbClr val="000000"/>
              </a:buClr>
              <a:buSzPts val="800"/>
              <a:buNone/>
              <a:defRPr sz="800">
                <a:solidFill>
                  <a:srgbClr val="000000"/>
                </a:solidFill>
              </a:defRPr>
            </a:lvl2pPr>
            <a:lvl3pPr lvl="2" rtl="0">
              <a:spcBef>
                <a:spcPts val="0"/>
              </a:spcBef>
              <a:spcAft>
                <a:spcPts val="0"/>
              </a:spcAft>
              <a:buClr>
                <a:srgbClr val="000000"/>
              </a:buClr>
              <a:buSzPts val="800"/>
              <a:buNone/>
              <a:defRPr sz="800">
                <a:solidFill>
                  <a:srgbClr val="000000"/>
                </a:solidFill>
              </a:defRPr>
            </a:lvl3pPr>
            <a:lvl4pPr lvl="3" rtl="0">
              <a:spcBef>
                <a:spcPts val="0"/>
              </a:spcBef>
              <a:spcAft>
                <a:spcPts val="0"/>
              </a:spcAft>
              <a:buClr>
                <a:srgbClr val="000000"/>
              </a:buClr>
              <a:buSzPts val="800"/>
              <a:buNone/>
              <a:defRPr sz="800">
                <a:solidFill>
                  <a:srgbClr val="000000"/>
                </a:solidFill>
              </a:defRPr>
            </a:lvl4pPr>
            <a:lvl5pPr lvl="4" rtl="0">
              <a:spcBef>
                <a:spcPts val="0"/>
              </a:spcBef>
              <a:spcAft>
                <a:spcPts val="0"/>
              </a:spcAft>
              <a:buClr>
                <a:srgbClr val="000000"/>
              </a:buClr>
              <a:buSzPts val="800"/>
              <a:buNone/>
              <a:defRPr sz="800">
                <a:solidFill>
                  <a:srgbClr val="000000"/>
                </a:solidFill>
              </a:defRPr>
            </a:lvl5pPr>
            <a:lvl6pPr lvl="5" rtl="0">
              <a:spcBef>
                <a:spcPts val="0"/>
              </a:spcBef>
              <a:spcAft>
                <a:spcPts val="0"/>
              </a:spcAft>
              <a:buClr>
                <a:srgbClr val="000000"/>
              </a:buClr>
              <a:buSzPts val="800"/>
              <a:buNone/>
              <a:defRPr sz="800">
                <a:solidFill>
                  <a:srgbClr val="000000"/>
                </a:solidFill>
              </a:defRPr>
            </a:lvl6pPr>
            <a:lvl7pPr lvl="6" rtl="0">
              <a:spcBef>
                <a:spcPts val="0"/>
              </a:spcBef>
              <a:spcAft>
                <a:spcPts val="0"/>
              </a:spcAft>
              <a:buClr>
                <a:srgbClr val="000000"/>
              </a:buClr>
              <a:buSzPts val="800"/>
              <a:buNone/>
              <a:defRPr sz="800">
                <a:solidFill>
                  <a:srgbClr val="000000"/>
                </a:solidFill>
              </a:defRPr>
            </a:lvl7pPr>
            <a:lvl8pPr lvl="7" rtl="0">
              <a:spcBef>
                <a:spcPts val="0"/>
              </a:spcBef>
              <a:spcAft>
                <a:spcPts val="0"/>
              </a:spcAft>
              <a:buClr>
                <a:srgbClr val="000000"/>
              </a:buClr>
              <a:buSzPts val="800"/>
              <a:buNone/>
              <a:defRPr sz="800">
                <a:solidFill>
                  <a:srgbClr val="000000"/>
                </a:solidFill>
              </a:defRPr>
            </a:lvl8pPr>
            <a:lvl9pPr lvl="8" rtl="0">
              <a:spcBef>
                <a:spcPts val="0"/>
              </a:spcBef>
              <a:spcAft>
                <a:spcPts val="0"/>
              </a:spcAft>
              <a:buClr>
                <a:srgbClr val="000000"/>
              </a:buClr>
              <a:buSzPts val="800"/>
              <a:buNone/>
              <a:defRPr sz="800">
                <a:solidFill>
                  <a:srgbClr val="000000"/>
                </a:solidFill>
              </a:defRPr>
            </a:lvl9pPr>
          </a:lstStyle>
          <a:p/>
        </p:txBody>
      </p:sp>
      <p:sp>
        <p:nvSpPr>
          <p:cNvPr id="32" name="Google Shape;32;p4"/>
          <p:cNvSpPr txBox="1"/>
          <p:nvPr/>
        </p:nvSpPr>
        <p:spPr>
          <a:xfrm>
            <a:off x="228550" y="4665350"/>
            <a:ext cx="4709100" cy="8589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chemeClr val="dk1"/>
                </a:solidFill>
                <a:latin typeface="Proxima Nova"/>
                <a:ea typeface="Proxima Nova"/>
                <a:cs typeface="Proxima Nova"/>
                <a:sym typeface="Proxima Nova"/>
              </a:rPr>
              <a:t>2</a:t>
            </a:r>
            <a:r>
              <a:rPr b="1" lang="en" sz="2200">
                <a:solidFill>
                  <a:schemeClr val="dk1"/>
                </a:solidFill>
                <a:latin typeface="Proxima Nova"/>
                <a:ea typeface="Proxima Nova"/>
                <a:cs typeface="Proxima Nova"/>
                <a:sym typeface="Proxima Nova"/>
              </a:rPr>
              <a:t>. </a:t>
            </a:r>
            <a:r>
              <a:rPr lang="en" sz="2200">
                <a:solidFill>
                  <a:schemeClr val="dk1"/>
                </a:solidFill>
                <a:latin typeface="Proxima Nova"/>
                <a:ea typeface="Proxima Nova"/>
                <a:cs typeface="Proxima Nova"/>
                <a:sym typeface="Proxima Nova"/>
              </a:rPr>
              <a:t>What are some costs involved with owning a pet?</a:t>
            </a:r>
            <a:endParaRPr sz="2200">
              <a:solidFill>
                <a:schemeClr val="dk1"/>
              </a:solidFill>
              <a:latin typeface="Proxima Nova"/>
              <a:ea typeface="Proxima Nova"/>
              <a:cs typeface="Proxima Nova"/>
              <a:sym typeface="Proxima Nova"/>
            </a:endParaRPr>
          </a:p>
        </p:txBody>
      </p:sp>
      <p:sp>
        <p:nvSpPr>
          <p:cNvPr id="33" name="Google Shape;33;p4"/>
          <p:cNvSpPr txBox="1"/>
          <p:nvPr>
            <p:ph idx="3" type="body"/>
          </p:nvPr>
        </p:nvSpPr>
        <p:spPr>
          <a:xfrm>
            <a:off x="320050" y="5524125"/>
            <a:ext cx="4526400" cy="1928400"/>
          </a:xfrm>
          <a:prstGeom prst="rect">
            <a:avLst/>
          </a:prstGeom>
          <a:solidFill>
            <a:srgbClr val="D8D8D8"/>
          </a:solidFill>
          <a:ln cap="flat" cmpd="sng" w="9525">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2 1 1 1">
  <p:cSld name="CUSTOM_1_1_2_1_1_1_2_1">
    <p:spTree>
      <p:nvGrpSpPr>
        <p:cNvPr id="34" name="Shape 34"/>
        <p:cNvGrpSpPr/>
        <p:nvPr/>
      </p:nvGrpSpPr>
      <p:grpSpPr>
        <a:xfrm>
          <a:off x="0" y="0"/>
          <a:ext cx="0" cy="0"/>
          <a:chOff x="0" y="0"/>
          <a:chExt cx="0" cy="0"/>
        </a:xfrm>
      </p:grpSpPr>
      <p:sp>
        <p:nvSpPr>
          <p:cNvPr id="35" name="Google Shape;35;p5"/>
          <p:cNvSpPr txBox="1"/>
          <p:nvPr/>
        </p:nvSpPr>
        <p:spPr>
          <a:xfrm>
            <a:off x="5120650" y="2514600"/>
            <a:ext cx="4709100" cy="11340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chemeClr val="dk1"/>
                </a:solidFill>
                <a:latin typeface="Proxima Nova"/>
                <a:ea typeface="Proxima Nova"/>
                <a:cs typeface="Proxima Nova"/>
                <a:sym typeface="Proxima Nova"/>
              </a:rPr>
              <a:t>2. </a:t>
            </a:r>
            <a:r>
              <a:rPr b="1" lang="en" sz="2200">
                <a:solidFill>
                  <a:schemeClr val="dk1"/>
                </a:solidFill>
                <a:latin typeface="Proxima Nova"/>
                <a:ea typeface="Proxima Nova"/>
                <a:cs typeface="Proxima Nova"/>
                <a:sym typeface="Proxima Nova"/>
              </a:rPr>
              <a:t>MATH TALK:</a:t>
            </a:r>
            <a:r>
              <a:rPr lang="en" sz="2200">
                <a:solidFill>
                  <a:schemeClr val="dk1"/>
                </a:solidFill>
                <a:latin typeface="Proxima Nova"/>
                <a:ea typeface="Proxima Nova"/>
                <a:cs typeface="Proxima Nova"/>
                <a:sym typeface="Proxima Nova"/>
              </a:rPr>
              <a:t> Discuss a budget for fostering a pet. What would you need to include?</a:t>
            </a:r>
            <a:endParaRPr sz="2200">
              <a:solidFill>
                <a:schemeClr val="dk1"/>
              </a:solidFill>
              <a:latin typeface="Proxima Nova"/>
              <a:ea typeface="Proxima Nova"/>
              <a:cs typeface="Proxima Nova"/>
              <a:sym typeface="Proxima Nova"/>
            </a:endParaRPr>
          </a:p>
        </p:txBody>
      </p:sp>
      <p:sp>
        <p:nvSpPr>
          <p:cNvPr id="36" name="Google Shape;36;p5"/>
          <p:cNvSpPr txBox="1"/>
          <p:nvPr/>
        </p:nvSpPr>
        <p:spPr>
          <a:xfrm>
            <a:off x="228600" y="2514600"/>
            <a:ext cx="4800600" cy="8595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chemeClr val="dk1"/>
                </a:solidFill>
                <a:latin typeface="Proxima Nova"/>
                <a:ea typeface="Proxima Nova"/>
                <a:cs typeface="Proxima Nova"/>
                <a:sym typeface="Proxima Nova"/>
              </a:rPr>
              <a:t>1. </a:t>
            </a:r>
            <a:r>
              <a:rPr lang="en" sz="2200">
                <a:solidFill>
                  <a:schemeClr val="dk1"/>
                </a:solidFill>
                <a:latin typeface="Proxima Nova"/>
                <a:ea typeface="Proxima Nova"/>
                <a:cs typeface="Proxima Nova"/>
                <a:sym typeface="Proxima Nova"/>
              </a:rPr>
              <a:t>What’s one new thing you learned while watching this video?</a:t>
            </a:r>
            <a:endParaRPr sz="2200">
              <a:solidFill>
                <a:schemeClr val="dk1"/>
              </a:solidFill>
              <a:latin typeface="Proxima Nova"/>
              <a:ea typeface="Proxima Nova"/>
              <a:cs typeface="Proxima Nova"/>
              <a:sym typeface="Proxima Nova"/>
            </a:endParaRPr>
          </a:p>
          <a:p>
            <a:pPr indent="0" lvl="0" marL="0" rtl="0" algn="l">
              <a:spcBef>
                <a:spcPts val="0"/>
              </a:spcBef>
              <a:spcAft>
                <a:spcPts val="0"/>
              </a:spcAft>
              <a:buNone/>
            </a:pPr>
            <a:r>
              <a:t/>
            </a:r>
            <a:endParaRPr sz="2200">
              <a:solidFill>
                <a:schemeClr val="dk1"/>
              </a:solidFill>
              <a:latin typeface="Proxima Nova"/>
              <a:ea typeface="Proxima Nova"/>
              <a:cs typeface="Proxima Nova"/>
              <a:sym typeface="Proxima Nova"/>
            </a:endParaRPr>
          </a:p>
        </p:txBody>
      </p:sp>
      <p:cxnSp>
        <p:nvCxnSpPr>
          <p:cNvPr id="37" name="Google Shape;37;p5"/>
          <p:cNvCxnSpPr>
            <a:endCxn id="38" idx="2"/>
          </p:cNvCxnSpPr>
          <p:nvPr/>
        </p:nvCxnSpPr>
        <p:spPr>
          <a:xfrm>
            <a:off x="5029150" y="1801000"/>
            <a:ext cx="0" cy="5651400"/>
          </a:xfrm>
          <a:prstGeom prst="straightConnector1">
            <a:avLst/>
          </a:prstGeom>
          <a:noFill/>
          <a:ln cap="flat" cmpd="sng" w="38100">
            <a:solidFill>
              <a:srgbClr val="38A750"/>
            </a:solidFill>
            <a:prstDash val="solid"/>
            <a:round/>
            <a:headEnd len="med" w="med" type="none"/>
            <a:tailEnd len="med" w="med" type="none"/>
          </a:ln>
        </p:spPr>
      </p:cxnSp>
      <p:sp>
        <p:nvSpPr>
          <p:cNvPr id="39" name="Google Shape;39;p5"/>
          <p:cNvSpPr txBox="1"/>
          <p:nvPr>
            <p:ph idx="1" type="body"/>
          </p:nvPr>
        </p:nvSpPr>
        <p:spPr>
          <a:xfrm>
            <a:off x="320050" y="3383280"/>
            <a:ext cx="4526400" cy="4069200"/>
          </a:xfrm>
          <a:prstGeom prst="rect">
            <a:avLst/>
          </a:prstGeom>
          <a:solidFill>
            <a:srgbClr val="D8D8D8"/>
          </a:solidFill>
          <a:ln cap="flat" cmpd="sng" w="9525">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
        <p:nvSpPr>
          <p:cNvPr id="40" name="Google Shape;40;p5"/>
          <p:cNvSpPr txBox="1"/>
          <p:nvPr>
            <p:ph idx="2" type="body"/>
          </p:nvPr>
        </p:nvSpPr>
        <p:spPr>
          <a:xfrm>
            <a:off x="5211850" y="3657600"/>
            <a:ext cx="4526400" cy="3794700"/>
          </a:xfrm>
          <a:prstGeom prst="rect">
            <a:avLst/>
          </a:prstGeom>
          <a:solidFill>
            <a:srgbClr val="D8D8D8"/>
          </a:solidFill>
          <a:ln cap="flat" cmpd="sng" w="9525">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
        <p:nvSpPr>
          <p:cNvPr id="41" name="Google Shape;41;p5"/>
          <p:cNvSpPr txBox="1"/>
          <p:nvPr/>
        </p:nvSpPr>
        <p:spPr>
          <a:xfrm>
            <a:off x="0" y="1127760"/>
            <a:ext cx="10058400" cy="725400"/>
          </a:xfrm>
          <a:prstGeom prst="rect">
            <a:avLst/>
          </a:prstGeom>
          <a:solidFill>
            <a:schemeClr val="lt1"/>
          </a:solidFill>
          <a:ln>
            <a:noFill/>
          </a:ln>
        </p:spPr>
        <p:txBody>
          <a:bodyPr anchorCtr="0" anchor="ctr" bIns="118850" lIns="91425" spcFirstLastPara="1" rIns="91425" wrap="square" tIns="64000">
            <a:noAutofit/>
          </a:bodyPr>
          <a:lstStyle/>
          <a:p>
            <a:pPr indent="0" lvl="0" marL="0" rtl="0" algn="ctr">
              <a:spcBef>
                <a:spcPts val="0"/>
              </a:spcBef>
              <a:spcAft>
                <a:spcPts val="0"/>
              </a:spcAft>
              <a:buNone/>
            </a:pPr>
            <a:r>
              <a:rPr lang="en" sz="3400">
                <a:solidFill>
                  <a:srgbClr val="38A750"/>
                </a:solidFill>
                <a:latin typeface="Proxima Nova Extrabold"/>
                <a:ea typeface="Proxima Nova Extrabold"/>
                <a:cs typeface="Proxima Nova Extrabold"/>
                <a:sym typeface="Proxima Nova Extrabold"/>
              </a:rPr>
              <a:t>2</a:t>
            </a:r>
            <a:r>
              <a:rPr lang="en" sz="3400">
                <a:solidFill>
                  <a:srgbClr val="38A750"/>
                </a:solidFill>
                <a:latin typeface="Proxima Nova Extrabold"/>
                <a:ea typeface="Proxima Nova Extrabold"/>
                <a:cs typeface="Proxima Nova Extrabold"/>
                <a:sym typeface="Proxima Nova Extrabold"/>
              </a:rPr>
              <a:t>. </a:t>
            </a:r>
            <a:r>
              <a:rPr lang="en" sz="4400">
                <a:solidFill>
                  <a:srgbClr val="38A750"/>
                </a:solidFill>
                <a:latin typeface="Proxima Nova Extrabold"/>
                <a:ea typeface="Proxima Nova Extrabold"/>
                <a:cs typeface="Proxima Nova Extrabold"/>
                <a:sym typeface="Proxima Nova Extrabold"/>
              </a:rPr>
              <a:t>Watch</a:t>
            </a:r>
            <a:r>
              <a:rPr lang="en" sz="4400">
                <a:solidFill>
                  <a:srgbClr val="38A750"/>
                </a:solidFill>
                <a:latin typeface="Proxima Nova Extrabold"/>
                <a:ea typeface="Proxima Nova Extrabold"/>
                <a:cs typeface="Proxima Nova Extrabold"/>
                <a:sym typeface="Proxima Nova Extrabold"/>
              </a:rPr>
              <a:t> and Read</a:t>
            </a:r>
            <a:endParaRPr sz="5400">
              <a:solidFill>
                <a:srgbClr val="38A750"/>
              </a:solidFill>
              <a:latin typeface="Proxima Nova Extrabold"/>
              <a:ea typeface="Proxima Nova Extrabold"/>
              <a:cs typeface="Proxima Nova Extrabold"/>
              <a:sym typeface="Proxima Nova Extrabold"/>
            </a:endParaRPr>
          </a:p>
        </p:txBody>
      </p:sp>
      <p:sp>
        <p:nvSpPr>
          <p:cNvPr id="42" name="Google Shape;42;p5">
            <a:hlinkClick r:id="rId2"/>
          </p:cNvPr>
          <p:cNvSpPr/>
          <p:nvPr/>
        </p:nvSpPr>
        <p:spPr>
          <a:xfrm>
            <a:off x="5212080" y="1920240"/>
            <a:ext cx="4526400" cy="548700"/>
          </a:xfrm>
          <a:prstGeom prst="flowChartAlternateProcess">
            <a:avLst/>
          </a:prstGeom>
          <a:solidFill>
            <a:srgbClr val="FFF200"/>
          </a:solidFill>
          <a:ln cap="flat" cmpd="sng" w="9525">
            <a:solidFill>
              <a:srgbClr val="CCEF0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t/>
            </a:r>
            <a:endParaRPr b="1" sz="2000">
              <a:solidFill>
                <a:schemeClr val="dk1"/>
              </a:solidFill>
              <a:latin typeface="Proxima Nova"/>
              <a:ea typeface="Proxima Nova"/>
              <a:cs typeface="Proxima Nova"/>
              <a:sym typeface="Proxima Nova"/>
            </a:endParaRPr>
          </a:p>
          <a:p>
            <a:pPr indent="0" lvl="0" marL="0" rtl="0" algn="ctr">
              <a:spcBef>
                <a:spcPts val="0"/>
              </a:spcBef>
              <a:spcAft>
                <a:spcPts val="0"/>
              </a:spcAft>
              <a:buClr>
                <a:schemeClr val="dk1"/>
              </a:buClr>
              <a:buSzPts val="1100"/>
              <a:buFont typeface="Arial"/>
              <a:buNone/>
            </a:pPr>
            <a:r>
              <a:rPr b="1" lang="en" sz="2000">
                <a:solidFill>
                  <a:schemeClr val="dk1"/>
                </a:solidFill>
                <a:latin typeface="Proxima Nova"/>
                <a:ea typeface="Proxima Nova"/>
                <a:cs typeface="Proxima Nova"/>
                <a:sym typeface="Proxima Nova"/>
              </a:rPr>
              <a:t>READ OR LISTEN TO THE ARTICLE</a:t>
            </a:r>
            <a:endParaRPr b="1" sz="2000">
              <a:solidFill>
                <a:schemeClr val="dk1"/>
              </a:solidFill>
              <a:latin typeface="Proxima Nova"/>
              <a:ea typeface="Proxima Nova"/>
              <a:cs typeface="Proxima Nova"/>
              <a:sym typeface="Proxima Nova"/>
            </a:endParaRPr>
          </a:p>
          <a:p>
            <a:pPr indent="0" lvl="0" marL="0" rtl="0" algn="ctr">
              <a:spcBef>
                <a:spcPts val="0"/>
              </a:spcBef>
              <a:spcAft>
                <a:spcPts val="0"/>
              </a:spcAft>
              <a:buClr>
                <a:schemeClr val="dk1"/>
              </a:buClr>
              <a:buSzPts val="1100"/>
              <a:buFont typeface="Arial"/>
              <a:buNone/>
            </a:pPr>
            <a:r>
              <a:t/>
            </a:r>
            <a:endParaRPr b="1" sz="2000">
              <a:solidFill>
                <a:schemeClr val="dk1"/>
              </a:solidFill>
              <a:latin typeface="Proxima Nova"/>
              <a:ea typeface="Proxima Nova"/>
              <a:cs typeface="Proxima Nova"/>
              <a:sym typeface="Proxima Nova"/>
            </a:endParaRPr>
          </a:p>
        </p:txBody>
      </p:sp>
      <p:sp>
        <p:nvSpPr>
          <p:cNvPr id="43" name="Google Shape;43;p5"/>
          <p:cNvSpPr/>
          <p:nvPr/>
        </p:nvSpPr>
        <p:spPr>
          <a:xfrm>
            <a:off x="320040" y="1920240"/>
            <a:ext cx="4526400" cy="548700"/>
          </a:xfrm>
          <a:prstGeom prst="flowChartAlternateProcess">
            <a:avLst/>
          </a:prstGeom>
          <a:solidFill>
            <a:srgbClr val="FFF200"/>
          </a:solidFill>
          <a:ln cap="flat" cmpd="sng" w="9525">
            <a:solidFill>
              <a:srgbClr val="CCEF0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2000">
                <a:solidFill>
                  <a:schemeClr val="dk1"/>
                </a:solidFill>
                <a:latin typeface="Proxima Nova"/>
                <a:ea typeface="Proxima Nova"/>
                <a:cs typeface="Proxima Nova"/>
                <a:sym typeface="Proxima Nova"/>
              </a:rPr>
              <a:t>WATCH THE VIDEO</a:t>
            </a:r>
            <a:endParaRPr b="1" sz="2000">
              <a:latin typeface="Proxima Nova"/>
              <a:ea typeface="Proxima Nova"/>
              <a:cs typeface="Proxima Nova"/>
              <a:sym typeface="Proxima Nova"/>
            </a:endParaRPr>
          </a:p>
        </p:txBody>
      </p:sp>
      <p:sp>
        <p:nvSpPr>
          <p:cNvPr id="44" name="Google Shape;44;p5"/>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lvl1pPr lvl="0" rtl="0">
              <a:spcBef>
                <a:spcPts val="0"/>
              </a:spcBef>
              <a:spcAft>
                <a:spcPts val="0"/>
              </a:spcAft>
              <a:buClr>
                <a:srgbClr val="000000"/>
              </a:buClr>
              <a:buSzPts val="800"/>
              <a:buNone/>
              <a:defRPr sz="800">
                <a:solidFill>
                  <a:srgbClr val="000000"/>
                </a:solidFill>
              </a:defRPr>
            </a:lvl1pPr>
            <a:lvl2pPr lvl="1" rtl="0">
              <a:spcBef>
                <a:spcPts val="0"/>
              </a:spcBef>
              <a:spcAft>
                <a:spcPts val="0"/>
              </a:spcAft>
              <a:buClr>
                <a:srgbClr val="000000"/>
              </a:buClr>
              <a:buSzPts val="800"/>
              <a:buNone/>
              <a:defRPr sz="800">
                <a:solidFill>
                  <a:srgbClr val="000000"/>
                </a:solidFill>
              </a:defRPr>
            </a:lvl2pPr>
            <a:lvl3pPr lvl="2" rtl="0">
              <a:spcBef>
                <a:spcPts val="0"/>
              </a:spcBef>
              <a:spcAft>
                <a:spcPts val="0"/>
              </a:spcAft>
              <a:buClr>
                <a:srgbClr val="000000"/>
              </a:buClr>
              <a:buSzPts val="800"/>
              <a:buNone/>
              <a:defRPr sz="800">
                <a:solidFill>
                  <a:srgbClr val="000000"/>
                </a:solidFill>
              </a:defRPr>
            </a:lvl3pPr>
            <a:lvl4pPr lvl="3" rtl="0">
              <a:spcBef>
                <a:spcPts val="0"/>
              </a:spcBef>
              <a:spcAft>
                <a:spcPts val="0"/>
              </a:spcAft>
              <a:buClr>
                <a:srgbClr val="000000"/>
              </a:buClr>
              <a:buSzPts val="800"/>
              <a:buNone/>
              <a:defRPr sz="800">
                <a:solidFill>
                  <a:srgbClr val="000000"/>
                </a:solidFill>
              </a:defRPr>
            </a:lvl4pPr>
            <a:lvl5pPr lvl="4" rtl="0">
              <a:spcBef>
                <a:spcPts val="0"/>
              </a:spcBef>
              <a:spcAft>
                <a:spcPts val="0"/>
              </a:spcAft>
              <a:buClr>
                <a:srgbClr val="000000"/>
              </a:buClr>
              <a:buSzPts val="800"/>
              <a:buNone/>
              <a:defRPr sz="800">
                <a:solidFill>
                  <a:srgbClr val="000000"/>
                </a:solidFill>
              </a:defRPr>
            </a:lvl5pPr>
            <a:lvl6pPr lvl="5" rtl="0">
              <a:spcBef>
                <a:spcPts val="0"/>
              </a:spcBef>
              <a:spcAft>
                <a:spcPts val="0"/>
              </a:spcAft>
              <a:buClr>
                <a:srgbClr val="000000"/>
              </a:buClr>
              <a:buSzPts val="800"/>
              <a:buNone/>
              <a:defRPr sz="800">
                <a:solidFill>
                  <a:srgbClr val="000000"/>
                </a:solidFill>
              </a:defRPr>
            </a:lvl6pPr>
            <a:lvl7pPr lvl="6" rtl="0">
              <a:spcBef>
                <a:spcPts val="0"/>
              </a:spcBef>
              <a:spcAft>
                <a:spcPts val="0"/>
              </a:spcAft>
              <a:buClr>
                <a:srgbClr val="000000"/>
              </a:buClr>
              <a:buSzPts val="800"/>
              <a:buNone/>
              <a:defRPr sz="800">
                <a:solidFill>
                  <a:srgbClr val="000000"/>
                </a:solidFill>
              </a:defRPr>
            </a:lvl7pPr>
            <a:lvl8pPr lvl="7" rtl="0">
              <a:spcBef>
                <a:spcPts val="0"/>
              </a:spcBef>
              <a:spcAft>
                <a:spcPts val="0"/>
              </a:spcAft>
              <a:buClr>
                <a:srgbClr val="000000"/>
              </a:buClr>
              <a:buSzPts val="800"/>
              <a:buNone/>
              <a:defRPr sz="800">
                <a:solidFill>
                  <a:srgbClr val="000000"/>
                </a:solidFill>
              </a:defRPr>
            </a:lvl8pPr>
            <a:lvl9pPr lvl="8" rtl="0">
              <a:spcBef>
                <a:spcPts val="0"/>
              </a:spcBef>
              <a:spcAft>
                <a:spcPts val="0"/>
              </a:spcAft>
              <a:buClr>
                <a:srgbClr val="000000"/>
              </a:buClr>
              <a:buSzPts val="800"/>
              <a:buNone/>
              <a:defRPr sz="800">
                <a:solidFill>
                  <a:srgbClr val="000000"/>
                </a:solidFil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2 3">
  <p:cSld name="CUSTOM_1_1_2_1_1_1_1_2">
    <p:spTree>
      <p:nvGrpSpPr>
        <p:cNvPr id="45" name="Shape 45"/>
        <p:cNvGrpSpPr/>
        <p:nvPr/>
      </p:nvGrpSpPr>
      <p:grpSpPr>
        <a:xfrm>
          <a:off x="0" y="0"/>
          <a:ext cx="0" cy="0"/>
          <a:chOff x="0" y="0"/>
          <a:chExt cx="0" cy="0"/>
        </a:xfrm>
      </p:grpSpPr>
      <p:sp>
        <p:nvSpPr>
          <p:cNvPr id="46" name="Google Shape;46;p6"/>
          <p:cNvSpPr txBox="1"/>
          <p:nvPr>
            <p:ph idx="1" type="body"/>
          </p:nvPr>
        </p:nvSpPr>
        <p:spPr>
          <a:xfrm>
            <a:off x="5212080" y="4146300"/>
            <a:ext cx="4526400" cy="1005900"/>
          </a:xfrm>
          <a:prstGeom prst="rect">
            <a:avLst/>
          </a:prstGeom>
          <a:solidFill>
            <a:srgbClr val="D8D8D8"/>
          </a:solidFill>
          <a:ln cap="flat" cmpd="sng" w="9525">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
        <p:nvSpPr>
          <p:cNvPr id="47" name="Google Shape;47;p6"/>
          <p:cNvSpPr txBox="1"/>
          <p:nvPr>
            <p:ph idx="2" type="body"/>
          </p:nvPr>
        </p:nvSpPr>
        <p:spPr>
          <a:xfrm>
            <a:off x="320050" y="3931920"/>
            <a:ext cx="4526400" cy="3520500"/>
          </a:xfrm>
          <a:prstGeom prst="rect">
            <a:avLst/>
          </a:prstGeom>
          <a:solidFill>
            <a:srgbClr val="D8D8D8"/>
          </a:solidFill>
          <a:ln cap="flat" cmpd="sng" w="9525">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
        <p:nvSpPr>
          <p:cNvPr id="48" name="Google Shape;48;p6"/>
          <p:cNvSpPr txBox="1"/>
          <p:nvPr/>
        </p:nvSpPr>
        <p:spPr>
          <a:xfrm>
            <a:off x="5120640" y="2711106"/>
            <a:ext cx="4709100" cy="14352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chemeClr val="dk1"/>
                </a:solidFill>
                <a:latin typeface="Proxima Nova"/>
                <a:ea typeface="Proxima Nova"/>
                <a:cs typeface="Proxima Nova"/>
                <a:sym typeface="Proxima Nova"/>
              </a:rPr>
              <a:t>2</a:t>
            </a:r>
            <a:r>
              <a:rPr b="1" lang="en" sz="2200">
                <a:solidFill>
                  <a:schemeClr val="dk1"/>
                </a:solidFill>
                <a:latin typeface="Proxima Nova"/>
                <a:ea typeface="Proxima Nova"/>
                <a:cs typeface="Proxima Nova"/>
                <a:sym typeface="Proxima Nova"/>
              </a:rPr>
              <a:t>. </a:t>
            </a:r>
            <a:r>
              <a:rPr lang="en" sz="2200">
                <a:solidFill>
                  <a:schemeClr val="dk1"/>
                </a:solidFill>
                <a:latin typeface="Proxima Nova"/>
                <a:ea typeface="Proxima Nova"/>
                <a:cs typeface="Proxima Nova"/>
                <a:sym typeface="Proxima Nova"/>
              </a:rPr>
              <a:t>A prime number is a number that has only 2 factors, itself and 1. What is an example of a prime number in the chart?</a:t>
            </a:r>
            <a:endParaRPr sz="2200">
              <a:solidFill>
                <a:schemeClr val="dk1"/>
              </a:solidFill>
              <a:latin typeface="Proxima Nova"/>
              <a:ea typeface="Proxima Nova"/>
              <a:cs typeface="Proxima Nova"/>
              <a:sym typeface="Proxima Nova"/>
            </a:endParaRPr>
          </a:p>
        </p:txBody>
      </p:sp>
      <p:sp>
        <p:nvSpPr>
          <p:cNvPr id="49" name="Google Shape;49;p6"/>
          <p:cNvSpPr txBox="1"/>
          <p:nvPr/>
        </p:nvSpPr>
        <p:spPr>
          <a:xfrm>
            <a:off x="228600" y="2743200"/>
            <a:ext cx="4709100" cy="7893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chemeClr val="dk1"/>
                </a:solidFill>
                <a:latin typeface="Proxima Nova"/>
                <a:ea typeface="Proxima Nova"/>
                <a:cs typeface="Proxima Nova"/>
                <a:sym typeface="Proxima Nova"/>
              </a:rPr>
              <a:t>1. </a:t>
            </a:r>
            <a:r>
              <a:rPr lang="en" sz="2200">
                <a:solidFill>
                  <a:schemeClr val="dk1"/>
                </a:solidFill>
                <a:latin typeface="Proxima Nova"/>
                <a:ea typeface="Proxima Nova"/>
                <a:cs typeface="Proxima Nova"/>
                <a:sym typeface="Proxima Nova"/>
              </a:rPr>
              <a:t>What do you notice or wonder about the table? What mathematical observations can you make?</a:t>
            </a:r>
            <a:endParaRPr sz="2200">
              <a:solidFill>
                <a:schemeClr val="dk1"/>
              </a:solidFill>
              <a:latin typeface="Proxima Nova"/>
              <a:ea typeface="Proxima Nova"/>
              <a:cs typeface="Proxima Nova"/>
              <a:sym typeface="Proxima Nova"/>
            </a:endParaRPr>
          </a:p>
        </p:txBody>
      </p:sp>
      <p:sp>
        <p:nvSpPr>
          <p:cNvPr id="50" name="Google Shape;50;p6"/>
          <p:cNvSpPr/>
          <p:nvPr/>
        </p:nvSpPr>
        <p:spPr>
          <a:xfrm>
            <a:off x="320040" y="1162475"/>
            <a:ext cx="9418200" cy="15075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6"/>
          <p:cNvSpPr/>
          <p:nvPr/>
        </p:nvSpPr>
        <p:spPr>
          <a:xfrm>
            <a:off x="320040" y="1152500"/>
            <a:ext cx="9418200" cy="8007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6"/>
          <p:cNvSpPr txBox="1"/>
          <p:nvPr/>
        </p:nvSpPr>
        <p:spPr>
          <a:xfrm>
            <a:off x="0" y="1127760"/>
            <a:ext cx="10058400" cy="725400"/>
          </a:xfrm>
          <a:prstGeom prst="rect">
            <a:avLst/>
          </a:prstGeom>
          <a:solidFill>
            <a:srgbClr val="FFFFFF"/>
          </a:solidFill>
          <a:ln>
            <a:noFill/>
          </a:ln>
        </p:spPr>
        <p:txBody>
          <a:bodyPr anchorCtr="0" anchor="ctr" bIns="118850" lIns="91425" spcFirstLastPara="1" rIns="91425" wrap="square" tIns="64000">
            <a:noAutofit/>
          </a:bodyPr>
          <a:lstStyle/>
          <a:p>
            <a:pPr indent="0" lvl="0" marL="0" rtl="0" algn="ctr">
              <a:spcBef>
                <a:spcPts val="0"/>
              </a:spcBef>
              <a:spcAft>
                <a:spcPts val="0"/>
              </a:spcAft>
              <a:buNone/>
            </a:pPr>
            <a:r>
              <a:rPr lang="en" sz="3400">
                <a:solidFill>
                  <a:srgbClr val="38A750"/>
                </a:solidFill>
                <a:latin typeface="Proxima Nova Extrabold"/>
                <a:ea typeface="Proxima Nova Extrabold"/>
                <a:cs typeface="Proxima Nova Extrabold"/>
                <a:sym typeface="Proxima Nova Extrabold"/>
              </a:rPr>
              <a:t>3.</a:t>
            </a:r>
            <a:r>
              <a:rPr lang="en" sz="3400">
                <a:solidFill>
                  <a:srgbClr val="38A750"/>
                </a:solidFill>
                <a:latin typeface="Proxima Nova Extrabold"/>
                <a:ea typeface="Proxima Nova Extrabold"/>
                <a:cs typeface="Proxima Nova Extrabold"/>
                <a:sym typeface="Proxima Nova Extrabold"/>
              </a:rPr>
              <a:t> </a:t>
            </a:r>
            <a:r>
              <a:rPr lang="en" sz="4400">
                <a:solidFill>
                  <a:srgbClr val="38A750"/>
                </a:solidFill>
                <a:latin typeface="Proxima Nova Extrabold"/>
                <a:ea typeface="Proxima Nova Extrabold"/>
                <a:cs typeface="Proxima Nova Extrabold"/>
                <a:sym typeface="Proxima Nova Extrabold"/>
              </a:rPr>
              <a:t>Do the Math</a:t>
            </a:r>
            <a:endParaRPr sz="5400">
              <a:solidFill>
                <a:srgbClr val="38A750"/>
              </a:solidFill>
              <a:latin typeface="Proxima Nova Extrabold"/>
              <a:ea typeface="Proxima Nova Extrabold"/>
              <a:cs typeface="Proxima Nova Extrabold"/>
              <a:sym typeface="Proxima Nova Extrabold"/>
            </a:endParaRPr>
          </a:p>
        </p:txBody>
      </p:sp>
      <p:sp>
        <p:nvSpPr>
          <p:cNvPr id="53" name="Google Shape;53;p6"/>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lvl1pPr lvl="0" rtl="0">
              <a:spcBef>
                <a:spcPts val="0"/>
              </a:spcBef>
              <a:spcAft>
                <a:spcPts val="0"/>
              </a:spcAft>
              <a:buClr>
                <a:srgbClr val="000000"/>
              </a:buClr>
              <a:buSzPts val="800"/>
              <a:buNone/>
              <a:defRPr sz="800">
                <a:solidFill>
                  <a:srgbClr val="000000"/>
                </a:solidFill>
              </a:defRPr>
            </a:lvl1pPr>
            <a:lvl2pPr lvl="1" rtl="0">
              <a:spcBef>
                <a:spcPts val="0"/>
              </a:spcBef>
              <a:spcAft>
                <a:spcPts val="0"/>
              </a:spcAft>
              <a:buClr>
                <a:srgbClr val="000000"/>
              </a:buClr>
              <a:buSzPts val="800"/>
              <a:buNone/>
              <a:defRPr sz="800">
                <a:solidFill>
                  <a:srgbClr val="000000"/>
                </a:solidFill>
              </a:defRPr>
            </a:lvl2pPr>
            <a:lvl3pPr lvl="2" rtl="0">
              <a:spcBef>
                <a:spcPts val="0"/>
              </a:spcBef>
              <a:spcAft>
                <a:spcPts val="0"/>
              </a:spcAft>
              <a:buClr>
                <a:srgbClr val="000000"/>
              </a:buClr>
              <a:buSzPts val="800"/>
              <a:buNone/>
              <a:defRPr sz="800">
                <a:solidFill>
                  <a:srgbClr val="000000"/>
                </a:solidFill>
              </a:defRPr>
            </a:lvl3pPr>
            <a:lvl4pPr lvl="3" rtl="0">
              <a:spcBef>
                <a:spcPts val="0"/>
              </a:spcBef>
              <a:spcAft>
                <a:spcPts val="0"/>
              </a:spcAft>
              <a:buClr>
                <a:srgbClr val="000000"/>
              </a:buClr>
              <a:buSzPts val="800"/>
              <a:buNone/>
              <a:defRPr sz="800">
                <a:solidFill>
                  <a:srgbClr val="000000"/>
                </a:solidFill>
              </a:defRPr>
            </a:lvl4pPr>
            <a:lvl5pPr lvl="4" rtl="0">
              <a:spcBef>
                <a:spcPts val="0"/>
              </a:spcBef>
              <a:spcAft>
                <a:spcPts val="0"/>
              </a:spcAft>
              <a:buClr>
                <a:srgbClr val="000000"/>
              </a:buClr>
              <a:buSzPts val="800"/>
              <a:buNone/>
              <a:defRPr sz="800">
                <a:solidFill>
                  <a:srgbClr val="000000"/>
                </a:solidFill>
              </a:defRPr>
            </a:lvl5pPr>
            <a:lvl6pPr lvl="5" rtl="0">
              <a:spcBef>
                <a:spcPts val="0"/>
              </a:spcBef>
              <a:spcAft>
                <a:spcPts val="0"/>
              </a:spcAft>
              <a:buClr>
                <a:srgbClr val="000000"/>
              </a:buClr>
              <a:buSzPts val="800"/>
              <a:buNone/>
              <a:defRPr sz="800">
                <a:solidFill>
                  <a:srgbClr val="000000"/>
                </a:solidFill>
              </a:defRPr>
            </a:lvl6pPr>
            <a:lvl7pPr lvl="6" rtl="0">
              <a:spcBef>
                <a:spcPts val="0"/>
              </a:spcBef>
              <a:spcAft>
                <a:spcPts val="0"/>
              </a:spcAft>
              <a:buClr>
                <a:srgbClr val="000000"/>
              </a:buClr>
              <a:buSzPts val="800"/>
              <a:buNone/>
              <a:defRPr sz="800">
                <a:solidFill>
                  <a:srgbClr val="000000"/>
                </a:solidFill>
              </a:defRPr>
            </a:lvl7pPr>
            <a:lvl8pPr lvl="7" rtl="0">
              <a:spcBef>
                <a:spcPts val="0"/>
              </a:spcBef>
              <a:spcAft>
                <a:spcPts val="0"/>
              </a:spcAft>
              <a:buClr>
                <a:srgbClr val="000000"/>
              </a:buClr>
              <a:buSzPts val="800"/>
              <a:buNone/>
              <a:defRPr sz="800">
                <a:solidFill>
                  <a:srgbClr val="000000"/>
                </a:solidFill>
              </a:defRPr>
            </a:lvl8pPr>
            <a:lvl9pPr lvl="8" rtl="0">
              <a:spcBef>
                <a:spcPts val="0"/>
              </a:spcBef>
              <a:spcAft>
                <a:spcPts val="0"/>
              </a:spcAft>
              <a:buClr>
                <a:srgbClr val="000000"/>
              </a:buClr>
              <a:buSzPts val="800"/>
              <a:buNone/>
              <a:defRPr sz="800">
                <a:solidFill>
                  <a:srgbClr val="000000"/>
                </a:solidFill>
              </a:defRPr>
            </a:lvl9pPr>
          </a:lstStyle>
          <a:p/>
        </p:txBody>
      </p:sp>
      <p:cxnSp>
        <p:nvCxnSpPr>
          <p:cNvPr id="54" name="Google Shape;54;p6"/>
          <p:cNvCxnSpPr/>
          <p:nvPr/>
        </p:nvCxnSpPr>
        <p:spPr>
          <a:xfrm>
            <a:off x="5054700" y="2441448"/>
            <a:ext cx="0" cy="5011500"/>
          </a:xfrm>
          <a:prstGeom prst="straightConnector1">
            <a:avLst/>
          </a:prstGeom>
          <a:noFill/>
          <a:ln cap="flat" cmpd="sng" w="38100">
            <a:solidFill>
              <a:srgbClr val="38A750"/>
            </a:solidFill>
            <a:prstDash val="solid"/>
            <a:round/>
            <a:headEnd len="med" w="med" type="none"/>
            <a:tailEnd len="med" w="med" type="none"/>
          </a:ln>
        </p:spPr>
      </p:cxnSp>
      <p:sp>
        <p:nvSpPr>
          <p:cNvPr id="55" name="Google Shape;55;p6"/>
          <p:cNvSpPr txBox="1"/>
          <p:nvPr/>
        </p:nvSpPr>
        <p:spPr>
          <a:xfrm>
            <a:off x="228600" y="1828800"/>
            <a:ext cx="9509700" cy="10497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200">
                <a:solidFill>
                  <a:schemeClr val="dk1"/>
                </a:solidFill>
                <a:latin typeface="Proxima Nova Semibold"/>
                <a:ea typeface="Proxima Nova Semibold"/>
                <a:cs typeface="Proxima Nova Semibold"/>
                <a:sym typeface="Proxima Nova Semibold"/>
              </a:rPr>
              <a:t>Read and work through the </a:t>
            </a:r>
            <a:r>
              <a:rPr lang="en" sz="2200" u="sng">
                <a:solidFill>
                  <a:srgbClr val="38A750"/>
                </a:solidFill>
                <a:latin typeface="Proxima Nova Semibold"/>
                <a:ea typeface="Proxima Nova Semibold"/>
                <a:cs typeface="Proxima Nova Semibold"/>
                <a:sym typeface="Proxima Nova Semibold"/>
              </a:rPr>
              <a:t>“What To Do” box</a:t>
            </a:r>
            <a:r>
              <a:rPr lang="en" sz="2200">
                <a:solidFill>
                  <a:schemeClr val="dk1"/>
                </a:solidFill>
                <a:latin typeface="Proxima Nova Semibold"/>
                <a:ea typeface="Proxima Nova Semibold"/>
                <a:cs typeface="Proxima Nova Semibold"/>
                <a:sym typeface="Proxima Nova Semibold"/>
              </a:rPr>
              <a:t>. Then answer the questions below. </a:t>
            </a:r>
            <a:endParaRPr sz="2200">
              <a:solidFill>
                <a:schemeClr val="dk1"/>
              </a:solidFill>
              <a:latin typeface="Proxima Nova Semibold"/>
              <a:ea typeface="Proxima Nova Semibold"/>
              <a:cs typeface="Proxima Nova Semibold"/>
              <a:sym typeface="Proxima Nova Semibold"/>
            </a:endParaRPr>
          </a:p>
        </p:txBody>
      </p:sp>
      <p:sp>
        <p:nvSpPr>
          <p:cNvPr id="56" name="Google Shape;56;p6"/>
          <p:cNvSpPr txBox="1"/>
          <p:nvPr/>
        </p:nvSpPr>
        <p:spPr>
          <a:xfrm>
            <a:off x="5120640" y="5294376"/>
            <a:ext cx="4709100" cy="11226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chemeClr val="dk1"/>
                </a:solidFill>
                <a:latin typeface="Proxima Nova"/>
                <a:ea typeface="Proxima Nova"/>
                <a:cs typeface="Proxima Nova"/>
                <a:sym typeface="Proxima Nova"/>
              </a:rPr>
              <a:t>3</a:t>
            </a:r>
            <a:r>
              <a:rPr b="1" lang="en" sz="2200">
                <a:solidFill>
                  <a:schemeClr val="dk1"/>
                </a:solidFill>
                <a:latin typeface="Proxima Nova"/>
                <a:ea typeface="Proxima Nova"/>
                <a:cs typeface="Proxima Nova"/>
                <a:sym typeface="Proxima Nova"/>
              </a:rPr>
              <a:t>. </a:t>
            </a:r>
            <a:r>
              <a:rPr lang="en" sz="2200">
                <a:solidFill>
                  <a:schemeClr val="dk1"/>
                </a:solidFill>
                <a:latin typeface="Proxima Nova"/>
                <a:ea typeface="Proxima Nova"/>
                <a:cs typeface="Proxima Nova"/>
                <a:sym typeface="Proxima Nova"/>
              </a:rPr>
              <a:t>A composite number is the opposite of a prime number. How would you define composite?</a:t>
            </a:r>
            <a:endParaRPr sz="2200">
              <a:solidFill>
                <a:schemeClr val="dk1"/>
              </a:solidFill>
              <a:latin typeface="Proxima Nova"/>
              <a:ea typeface="Proxima Nova"/>
              <a:cs typeface="Proxima Nova"/>
              <a:sym typeface="Proxima Nova"/>
            </a:endParaRPr>
          </a:p>
        </p:txBody>
      </p:sp>
      <p:sp>
        <p:nvSpPr>
          <p:cNvPr id="57" name="Google Shape;57;p6"/>
          <p:cNvSpPr txBox="1"/>
          <p:nvPr>
            <p:ph idx="3" type="body"/>
          </p:nvPr>
        </p:nvSpPr>
        <p:spPr>
          <a:xfrm>
            <a:off x="5212080" y="6446520"/>
            <a:ext cx="4526400" cy="1005900"/>
          </a:xfrm>
          <a:prstGeom prst="rect">
            <a:avLst/>
          </a:prstGeom>
          <a:solidFill>
            <a:srgbClr val="D8D8D8"/>
          </a:solidFill>
          <a:ln cap="flat" cmpd="sng" w="9525">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2 3 1">
  <p:cSld name="CUSTOM_1_1_2_1_1_1_1_2_1">
    <p:spTree>
      <p:nvGrpSpPr>
        <p:cNvPr id="58" name="Shape 58"/>
        <p:cNvGrpSpPr/>
        <p:nvPr/>
      </p:nvGrpSpPr>
      <p:grpSpPr>
        <a:xfrm>
          <a:off x="0" y="0"/>
          <a:ext cx="0" cy="0"/>
          <a:chOff x="0" y="0"/>
          <a:chExt cx="0" cy="0"/>
        </a:xfrm>
      </p:grpSpPr>
      <p:sp>
        <p:nvSpPr>
          <p:cNvPr id="59" name="Google Shape;59;p7"/>
          <p:cNvSpPr txBox="1"/>
          <p:nvPr>
            <p:ph idx="1" type="body"/>
          </p:nvPr>
        </p:nvSpPr>
        <p:spPr>
          <a:xfrm>
            <a:off x="320050" y="4003500"/>
            <a:ext cx="4526400" cy="2689200"/>
          </a:xfrm>
          <a:prstGeom prst="rect">
            <a:avLst/>
          </a:prstGeom>
          <a:solidFill>
            <a:srgbClr val="D8D8D8"/>
          </a:solidFill>
          <a:ln cap="flat" cmpd="sng" w="9525">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
        <p:nvSpPr>
          <p:cNvPr id="60" name="Google Shape;60;p7"/>
          <p:cNvSpPr/>
          <p:nvPr/>
        </p:nvSpPr>
        <p:spPr>
          <a:xfrm>
            <a:off x="320040" y="1162475"/>
            <a:ext cx="9418200" cy="15075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7"/>
          <p:cNvSpPr/>
          <p:nvPr/>
        </p:nvSpPr>
        <p:spPr>
          <a:xfrm>
            <a:off x="320040" y="1152500"/>
            <a:ext cx="9418200" cy="8007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7"/>
          <p:cNvSpPr txBox="1"/>
          <p:nvPr/>
        </p:nvSpPr>
        <p:spPr>
          <a:xfrm>
            <a:off x="0" y="1127760"/>
            <a:ext cx="10058400" cy="725400"/>
          </a:xfrm>
          <a:prstGeom prst="rect">
            <a:avLst/>
          </a:prstGeom>
          <a:solidFill>
            <a:srgbClr val="FFFFFF"/>
          </a:solidFill>
          <a:ln>
            <a:noFill/>
          </a:ln>
        </p:spPr>
        <p:txBody>
          <a:bodyPr anchorCtr="0" anchor="ctr" bIns="118850" lIns="91425" spcFirstLastPara="1" rIns="91425" wrap="square" tIns="64000">
            <a:noAutofit/>
          </a:bodyPr>
          <a:lstStyle/>
          <a:p>
            <a:pPr indent="0" lvl="0" marL="0" rtl="0" algn="ctr">
              <a:spcBef>
                <a:spcPts val="0"/>
              </a:spcBef>
              <a:spcAft>
                <a:spcPts val="0"/>
              </a:spcAft>
              <a:buNone/>
            </a:pPr>
            <a:r>
              <a:rPr lang="en" sz="3400">
                <a:solidFill>
                  <a:srgbClr val="38A750"/>
                </a:solidFill>
                <a:latin typeface="Proxima Nova Extrabold"/>
                <a:ea typeface="Proxima Nova Extrabold"/>
                <a:cs typeface="Proxima Nova Extrabold"/>
                <a:sym typeface="Proxima Nova Extrabold"/>
              </a:rPr>
              <a:t>3. </a:t>
            </a:r>
            <a:r>
              <a:rPr lang="en" sz="4400">
                <a:solidFill>
                  <a:srgbClr val="38A750"/>
                </a:solidFill>
                <a:latin typeface="Proxima Nova Extrabold"/>
                <a:ea typeface="Proxima Nova Extrabold"/>
                <a:cs typeface="Proxima Nova Extrabold"/>
                <a:sym typeface="Proxima Nova Extrabold"/>
              </a:rPr>
              <a:t>Do the Math (Cont.)</a:t>
            </a:r>
            <a:endParaRPr sz="5400">
              <a:solidFill>
                <a:srgbClr val="38A750"/>
              </a:solidFill>
              <a:latin typeface="Proxima Nova Extrabold"/>
              <a:ea typeface="Proxima Nova Extrabold"/>
              <a:cs typeface="Proxima Nova Extrabold"/>
              <a:sym typeface="Proxima Nova Extrabold"/>
            </a:endParaRPr>
          </a:p>
        </p:txBody>
      </p:sp>
      <p:sp>
        <p:nvSpPr>
          <p:cNvPr id="63" name="Google Shape;63;p7"/>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lvl1pPr lvl="0" rtl="0">
              <a:spcBef>
                <a:spcPts val="0"/>
              </a:spcBef>
              <a:spcAft>
                <a:spcPts val="0"/>
              </a:spcAft>
              <a:buClr>
                <a:srgbClr val="000000"/>
              </a:buClr>
              <a:buSzPts val="800"/>
              <a:buNone/>
              <a:defRPr sz="800">
                <a:solidFill>
                  <a:srgbClr val="000000"/>
                </a:solidFill>
              </a:defRPr>
            </a:lvl1pPr>
            <a:lvl2pPr lvl="1" rtl="0">
              <a:spcBef>
                <a:spcPts val="0"/>
              </a:spcBef>
              <a:spcAft>
                <a:spcPts val="0"/>
              </a:spcAft>
              <a:buClr>
                <a:srgbClr val="000000"/>
              </a:buClr>
              <a:buSzPts val="800"/>
              <a:buNone/>
              <a:defRPr sz="800">
                <a:solidFill>
                  <a:srgbClr val="000000"/>
                </a:solidFill>
              </a:defRPr>
            </a:lvl2pPr>
            <a:lvl3pPr lvl="2" rtl="0">
              <a:spcBef>
                <a:spcPts val="0"/>
              </a:spcBef>
              <a:spcAft>
                <a:spcPts val="0"/>
              </a:spcAft>
              <a:buClr>
                <a:srgbClr val="000000"/>
              </a:buClr>
              <a:buSzPts val="800"/>
              <a:buNone/>
              <a:defRPr sz="800">
                <a:solidFill>
                  <a:srgbClr val="000000"/>
                </a:solidFill>
              </a:defRPr>
            </a:lvl3pPr>
            <a:lvl4pPr lvl="3" rtl="0">
              <a:spcBef>
                <a:spcPts val="0"/>
              </a:spcBef>
              <a:spcAft>
                <a:spcPts val="0"/>
              </a:spcAft>
              <a:buClr>
                <a:srgbClr val="000000"/>
              </a:buClr>
              <a:buSzPts val="800"/>
              <a:buNone/>
              <a:defRPr sz="800">
                <a:solidFill>
                  <a:srgbClr val="000000"/>
                </a:solidFill>
              </a:defRPr>
            </a:lvl4pPr>
            <a:lvl5pPr lvl="4" rtl="0">
              <a:spcBef>
                <a:spcPts val="0"/>
              </a:spcBef>
              <a:spcAft>
                <a:spcPts val="0"/>
              </a:spcAft>
              <a:buClr>
                <a:srgbClr val="000000"/>
              </a:buClr>
              <a:buSzPts val="800"/>
              <a:buNone/>
              <a:defRPr sz="800">
                <a:solidFill>
                  <a:srgbClr val="000000"/>
                </a:solidFill>
              </a:defRPr>
            </a:lvl5pPr>
            <a:lvl6pPr lvl="5" rtl="0">
              <a:spcBef>
                <a:spcPts val="0"/>
              </a:spcBef>
              <a:spcAft>
                <a:spcPts val="0"/>
              </a:spcAft>
              <a:buClr>
                <a:srgbClr val="000000"/>
              </a:buClr>
              <a:buSzPts val="800"/>
              <a:buNone/>
              <a:defRPr sz="800">
                <a:solidFill>
                  <a:srgbClr val="000000"/>
                </a:solidFill>
              </a:defRPr>
            </a:lvl6pPr>
            <a:lvl7pPr lvl="6" rtl="0">
              <a:spcBef>
                <a:spcPts val="0"/>
              </a:spcBef>
              <a:spcAft>
                <a:spcPts val="0"/>
              </a:spcAft>
              <a:buClr>
                <a:srgbClr val="000000"/>
              </a:buClr>
              <a:buSzPts val="800"/>
              <a:buNone/>
              <a:defRPr sz="800">
                <a:solidFill>
                  <a:srgbClr val="000000"/>
                </a:solidFill>
              </a:defRPr>
            </a:lvl7pPr>
            <a:lvl8pPr lvl="7" rtl="0">
              <a:spcBef>
                <a:spcPts val="0"/>
              </a:spcBef>
              <a:spcAft>
                <a:spcPts val="0"/>
              </a:spcAft>
              <a:buClr>
                <a:srgbClr val="000000"/>
              </a:buClr>
              <a:buSzPts val="800"/>
              <a:buNone/>
              <a:defRPr sz="800">
                <a:solidFill>
                  <a:srgbClr val="000000"/>
                </a:solidFill>
              </a:defRPr>
            </a:lvl8pPr>
            <a:lvl9pPr lvl="8" rtl="0">
              <a:spcBef>
                <a:spcPts val="0"/>
              </a:spcBef>
              <a:spcAft>
                <a:spcPts val="0"/>
              </a:spcAft>
              <a:buClr>
                <a:srgbClr val="000000"/>
              </a:buClr>
              <a:buSzPts val="800"/>
              <a:buNone/>
              <a:defRPr sz="800">
                <a:solidFill>
                  <a:srgbClr val="000000"/>
                </a:solidFill>
              </a:defRPr>
            </a:lvl9pPr>
          </a:lstStyle>
          <a:p/>
        </p:txBody>
      </p:sp>
      <p:sp>
        <p:nvSpPr>
          <p:cNvPr id="64" name="Google Shape;64;p7"/>
          <p:cNvSpPr txBox="1"/>
          <p:nvPr/>
        </p:nvSpPr>
        <p:spPr>
          <a:xfrm>
            <a:off x="208400" y="2878500"/>
            <a:ext cx="4709100" cy="7893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chemeClr val="dk1"/>
                </a:solidFill>
                <a:latin typeface="Proxima Nova"/>
                <a:ea typeface="Proxima Nova"/>
                <a:cs typeface="Proxima Nova"/>
                <a:sym typeface="Proxima Nova"/>
              </a:rPr>
              <a:t>3. </a:t>
            </a:r>
            <a:r>
              <a:rPr lang="en" sz="2200">
                <a:solidFill>
                  <a:schemeClr val="dk1"/>
                </a:solidFill>
                <a:latin typeface="Proxima Nova"/>
                <a:ea typeface="Proxima Nova"/>
                <a:cs typeface="Proxima Nova"/>
                <a:sym typeface="Proxima Nova"/>
              </a:rPr>
              <a:t>Can you use the commands to write the expression in more than one way? Explain.</a:t>
            </a:r>
            <a:endParaRPr sz="2200">
              <a:solidFill>
                <a:schemeClr val="dk1"/>
              </a:solidFill>
              <a:latin typeface="Proxima Nova"/>
              <a:ea typeface="Proxima Nova"/>
              <a:cs typeface="Proxima Nova"/>
              <a:sym typeface="Proxima Nova"/>
            </a:endParaRPr>
          </a:p>
        </p:txBody>
      </p:sp>
      <p:sp>
        <p:nvSpPr>
          <p:cNvPr id="65" name="Google Shape;65;p7"/>
          <p:cNvSpPr txBox="1"/>
          <p:nvPr>
            <p:ph idx="2" type="body"/>
          </p:nvPr>
        </p:nvSpPr>
        <p:spPr>
          <a:xfrm>
            <a:off x="5212000" y="4404349"/>
            <a:ext cx="4526400" cy="2288400"/>
          </a:xfrm>
          <a:prstGeom prst="rect">
            <a:avLst/>
          </a:prstGeom>
          <a:solidFill>
            <a:srgbClr val="D8D8D8"/>
          </a:solidFill>
          <a:ln cap="flat" cmpd="sng" w="9525">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
        <p:nvSpPr>
          <p:cNvPr id="66" name="Google Shape;66;p7"/>
          <p:cNvSpPr txBox="1"/>
          <p:nvPr/>
        </p:nvSpPr>
        <p:spPr>
          <a:xfrm>
            <a:off x="5120650" y="2878506"/>
            <a:ext cx="4709100" cy="11415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chemeClr val="dk1"/>
                </a:solidFill>
                <a:latin typeface="Proxima Nova"/>
                <a:ea typeface="Proxima Nova"/>
                <a:cs typeface="Proxima Nova"/>
                <a:sym typeface="Proxima Nova"/>
              </a:rPr>
              <a:t>4. </a:t>
            </a:r>
            <a:r>
              <a:rPr lang="en" sz="2200">
                <a:solidFill>
                  <a:schemeClr val="dk1"/>
                </a:solidFill>
                <a:latin typeface="Proxima Nova"/>
                <a:ea typeface="Proxima Nova"/>
                <a:cs typeface="Proxima Nova"/>
                <a:sym typeface="Proxima Nova"/>
              </a:rPr>
              <a:t>Write another set of DynaMath+ commands that will result in the same value as the expression used in the example.</a:t>
            </a:r>
            <a:endParaRPr sz="2200">
              <a:solidFill>
                <a:schemeClr val="dk1"/>
              </a:solidFill>
              <a:latin typeface="Proxima Nova"/>
              <a:ea typeface="Proxima Nova"/>
              <a:cs typeface="Proxima Nova"/>
              <a:sym typeface="Proxima Nova"/>
            </a:endParaRPr>
          </a:p>
          <a:p>
            <a:pPr indent="0" lvl="0" marL="0" rtl="0" algn="l">
              <a:spcBef>
                <a:spcPts val="0"/>
              </a:spcBef>
              <a:spcAft>
                <a:spcPts val="0"/>
              </a:spcAft>
              <a:buNone/>
            </a:pPr>
            <a:r>
              <a:t/>
            </a:r>
            <a:endParaRPr sz="2200">
              <a:solidFill>
                <a:schemeClr val="dk1"/>
              </a:solidFill>
              <a:latin typeface="Proxima Nova"/>
              <a:ea typeface="Proxima Nova"/>
              <a:cs typeface="Proxima Nova"/>
              <a:sym typeface="Proxima Nova"/>
            </a:endParaRPr>
          </a:p>
        </p:txBody>
      </p:sp>
      <p:sp>
        <p:nvSpPr>
          <p:cNvPr id="67" name="Google Shape;67;p7"/>
          <p:cNvSpPr/>
          <p:nvPr/>
        </p:nvSpPr>
        <p:spPr>
          <a:xfrm>
            <a:off x="2766000" y="6903720"/>
            <a:ext cx="4526400" cy="548700"/>
          </a:xfrm>
          <a:prstGeom prst="flowChartAlternateProcess">
            <a:avLst/>
          </a:prstGeom>
          <a:solidFill>
            <a:srgbClr val="FFF200"/>
          </a:solidFill>
          <a:ln cap="flat" cmpd="sng" w="9525">
            <a:solidFill>
              <a:srgbClr val="CCEF0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en" sz="2000">
                <a:latin typeface="Proxima Nova"/>
                <a:ea typeface="Proxima Nova"/>
                <a:cs typeface="Proxima Nova"/>
                <a:sym typeface="Proxima Nova"/>
              </a:rPr>
              <a:t>WATCH THE MATH VIDEO</a:t>
            </a:r>
            <a:endParaRPr b="1" sz="2000">
              <a:latin typeface="Proxima Nova"/>
              <a:ea typeface="Proxima Nova"/>
              <a:cs typeface="Proxima Nova"/>
              <a:sym typeface="Proxima Nova"/>
            </a:endParaRPr>
          </a:p>
        </p:txBody>
      </p:sp>
      <p:cxnSp>
        <p:nvCxnSpPr>
          <p:cNvPr id="68" name="Google Shape;68;p7"/>
          <p:cNvCxnSpPr/>
          <p:nvPr/>
        </p:nvCxnSpPr>
        <p:spPr>
          <a:xfrm flipH="1">
            <a:off x="5029200" y="2432375"/>
            <a:ext cx="25500" cy="4349100"/>
          </a:xfrm>
          <a:prstGeom prst="straightConnector1">
            <a:avLst/>
          </a:prstGeom>
          <a:noFill/>
          <a:ln cap="flat" cmpd="sng" w="38100">
            <a:solidFill>
              <a:srgbClr val="38A750"/>
            </a:solidFill>
            <a:prstDash val="solid"/>
            <a:round/>
            <a:headEnd len="med" w="med" type="none"/>
            <a:tailEnd len="med" w="med" type="none"/>
          </a:ln>
        </p:spPr>
      </p:cxnSp>
      <p:sp>
        <p:nvSpPr>
          <p:cNvPr id="69" name="Google Shape;69;p7"/>
          <p:cNvSpPr txBox="1"/>
          <p:nvPr/>
        </p:nvSpPr>
        <p:spPr>
          <a:xfrm>
            <a:off x="228600" y="1828800"/>
            <a:ext cx="9509700" cy="10497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200">
                <a:solidFill>
                  <a:schemeClr val="dk1"/>
                </a:solidFill>
                <a:latin typeface="Proxima Nova Semibold"/>
                <a:ea typeface="Proxima Nova Semibold"/>
                <a:cs typeface="Proxima Nova Semibold"/>
                <a:sym typeface="Proxima Nova Semibold"/>
              </a:rPr>
              <a:t>Read and work through the </a:t>
            </a:r>
            <a:r>
              <a:rPr lang="en" sz="2200" u="sng">
                <a:solidFill>
                  <a:srgbClr val="38A750"/>
                </a:solidFill>
                <a:latin typeface="Proxima Nova Semibold"/>
                <a:ea typeface="Proxima Nova Semibold"/>
                <a:cs typeface="Proxima Nova Semibold"/>
                <a:sym typeface="Proxima Nova Semibold"/>
              </a:rPr>
              <a:t>“What To Do” box</a:t>
            </a:r>
            <a:r>
              <a:rPr lang="en" sz="2200">
                <a:solidFill>
                  <a:schemeClr val="dk1"/>
                </a:solidFill>
                <a:latin typeface="Proxima Nova Semibold"/>
                <a:ea typeface="Proxima Nova Semibold"/>
                <a:cs typeface="Proxima Nova Semibold"/>
                <a:sym typeface="Proxima Nova Semibold"/>
              </a:rPr>
              <a:t>. Then answer the questions below. Afterward, watch the math video.</a:t>
            </a:r>
            <a:endParaRPr sz="2200">
              <a:solidFill>
                <a:schemeClr val="dk1"/>
              </a:solidFill>
              <a:latin typeface="Proxima Nova Semibold"/>
              <a:ea typeface="Proxima Nova Semibold"/>
              <a:cs typeface="Proxima Nova Semibold"/>
              <a:sym typeface="Proxima Nova Semibo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6 1 1">
  <p:cSld name="CUSTOM_1_1_2_1_2_2_1">
    <p:spTree>
      <p:nvGrpSpPr>
        <p:cNvPr id="70" name="Shape 70"/>
        <p:cNvGrpSpPr/>
        <p:nvPr/>
      </p:nvGrpSpPr>
      <p:grpSpPr>
        <a:xfrm>
          <a:off x="0" y="0"/>
          <a:ext cx="0" cy="0"/>
          <a:chOff x="0" y="0"/>
          <a:chExt cx="0" cy="0"/>
        </a:xfrm>
      </p:grpSpPr>
      <p:sp>
        <p:nvSpPr>
          <p:cNvPr id="71" name="Google Shape;71;p8"/>
          <p:cNvSpPr txBox="1"/>
          <p:nvPr/>
        </p:nvSpPr>
        <p:spPr>
          <a:xfrm>
            <a:off x="0" y="1127760"/>
            <a:ext cx="10058400" cy="725400"/>
          </a:xfrm>
          <a:prstGeom prst="rect">
            <a:avLst/>
          </a:prstGeom>
          <a:solidFill>
            <a:srgbClr val="FFFFFF"/>
          </a:solidFill>
          <a:ln>
            <a:noFill/>
          </a:ln>
        </p:spPr>
        <p:txBody>
          <a:bodyPr anchorCtr="0" anchor="ctr" bIns="118850" lIns="91425" spcFirstLastPara="1" rIns="91425" wrap="square" tIns="64000">
            <a:noAutofit/>
          </a:bodyPr>
          <a:lstStyle/>
          <a:p>
            <a:pPr indent="0" lvl="0" marL="0" rtl="0" algn="ctr">
              <a:spcBef>
                <a:spcPts val="0"/>
              </a:spcBef>
              <a:spcAft>
                <a:spcPts val="0"/>
              </a:spcAft>
              <a:buNone/>
            </a:pPr>
            <a:r>
              <a:rPr lang="en" sz="3400">
                <a:solidFill>
                  <a:srgbClr val="38A750"/>
                </a:solidFill>
                <a:latin typeface="Proxima Nova Extrabold"/>
                <a:ea typeface="Proxima Nova Extrabold"/>
                <a:cs typeface="Proxima Nova Extrabold"/>
                <a:sym typeface="Proxima Nova Extrabold"/>
              </a:rPr>
              <a:t>4</a:t>
            </a:r>
            <a:r>
              <a:rPr lang="en" sz="3400">
                <a:solidFill>
                  <a:srgbClr val="38A750"/>
                </a:solidFill>
                <a:latin typeface="Proxima Nova Extrabold"/>
                <a:ea typeface="Proxima Nova Extrabold"/>
                <a:cs typeface="Proxima Nova Extrabold"/>
                <a:sym typeface="Proxima Nova Extrabold"/>
              </a:rPr>
              <a:t>. </a:t>
            </a:r>
            <a:r>
              <a:rPr lang="en" sz="4400">
                <a:solidFill>
                  <a:srgbClr val="38A750"/>
                </a:solidFill>
                <a:latin typeface="Proxima Nova Extrabold"/>
                <a:ea typeface="Proxima Nova Extrabold"/>
                <a:cs typeface="Proxima Nova Extrabold"/>
                <a:sym typeface="Proxima Nova Extrabold"/>
              </a:rPr>
              <a:t>Now You Try It</a:t>
            </a:r>
            <a:endParaRPr sz="4400">
              <a:solidFill>
                <a:srgbClr val="38A750"/>
              </a:solidFill>
              <a:latin typeface="Proxima Nova Extrabold"/>
              <a:ea typeface="Proxima Nova Extrabold"/>
              <a:cs typeface="Proxima Nova Extrabold"/>
              <a:sym typeface="Proxima Nova Extrabold"/>
            </a:endParaRPr>
          </a:p>
        </p:txBody>
      </p:sp>
      <p:sp>
        <p:nvSpPr>
          <p:cNvPr id="72" name="Google Shape;72;p8"/>
          <p:cNvSpPr/>
          <p:nvPr/>
        </p:nvSpPr>
        <p:spPr>
          <a:xfrm>
            <a:off x="320100" y="1917875"/>
            <a:ext cx="9418200" cy="5534400"/>
          </a:xfrm>
          <a:prstGeom prst="roundRect">
            <a:avLst>
              <a:gd fmla="val 16667" name="adj"/>
            </a:avLst>
          </a:prstGeom>
          <a:noFill/>
          <a:ln cap="flat" cmpd="sng" w="38100">
            <a:solidFill>
              <a:srgbClr val="38A75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b="1" sz="2200">
              <a:solidFill>
                <a:srgbClr val="000000"/>
              </a:solidFill>
              <a:latin typeface="Proxima Nova"/>
              <a:ea typeface="Proxima Nova"/>
              <a:cs typeface="Proxima Nova"/>
              <a:sym typeface="Proxima Nova"/>
            </a:endParaRPr>
          </a:p>
          <a:p>
            <a:pPr indent="0" lvl="0" marL="0" rtl="0" algn="l">
              <a:spcBef>
                <a:spcPts val="0"/>
              </a:spcBef>
              <a:spcAft>
                <a:spcPts val="0"/>
              </a:spcAft>
              <a:buClr>
                <a:schemeClr val="dk1"/>
              </a:buClr>
              <a:buSzPts val="1100"/>
              <a:buFont typeface="Arial"/>
              <a:buNone/>
            </a:pPr>
            <a:r>
              <a:rPr b="1" lang="en" sz="2200">
                <a:solidFill>
                  <a:schemeClr val="dk1"/>
                </a:solidFill>
                <a:latin typeface="Proxima Nova"/>
                <a:ea typeface="Proxima Nova"/>
                <a:cs typeface="Proxima Nova"/>
                <a:sym typeface="Proxima Nova"/>
              </a:rPr>
              <a:t>Read and answer the questions in the </a:t>
            </a:r>
            <a:r>
              <a:rPr b="1" lang="en" sz="2200" u="sng">
                <a:solidFill>
                  <a:srgbClr val="38A750"/>
                </a:solidFill>
                <a:latin typeface="Proxima Nova"/>
                <a:ea typeface="Proxima Nova"/>
                <a:cs typeface="Proxima Nova"/>
                <a:sym typeface="Proxima Nova"/>
              </a:rPr>
              <a:t>article</a:t>
            </a:r>
            <a:r>
              <a:rPr b="1" lang="en" sz="2200">
                <a:solidFill>
                  <a:schemeClr val="dk1"/>
                </a:solidFill>
                <a:latin typeface="Proxima Nova"/>
                <a:ea typeface="Proxima Nova"/>
                <a:cs typeface="Proxima Nova"/>
                <a:sym typeface="Proxima Nova"/>
              </a:rPr>
              <a:t>. Submit your answers on the answer sheet provided by your teacher. Your teacher may also assign you an additional skills sheet for more practice.   </a:t>
            </a:r>
            <a:endParaRPr b="1" sz="2200">
              <a:solidFill>
                <a:schemeClr val="dk1"/>
              </a:solidFill>
              <a:latin typeface="Proxima Nova"/>
              <a:ea typeface="Proxima Nova"/>
              <a:cs typeface="Proxima Nova"/>
              <a:sym typeface="Proxima Nova"/>
            </a:endParaRPr>
          </a:p>
          <a:p>
            <a:pPr indent="0" lvl="0" marL="0" rtl="0" algn="l">
              <a:spcBef>
                <a:spcPts val="0"/>
              </a:spcBef>
              <a:spcAft>
                <a:spcPts val="0"/>
              </a:spcAft>
              <a:buClr>
                <a:schemeClr val="dk1"/>
              </a:buClr>
              <a:buSzPts val="1100"/>
              <a:buFont typeface="Arial"/>
              <a:buNone/>
            </a:pPr>
            <a:r>
              <a:t/>
            </a:r>
            <a:endParaRPr b="1" sz="2200">
              <a:solidFill>
                <a:schemeClr val="dk1"/>
              </a:solidFill>
              <a:latin typeface="Proxima Nova"/>
              <a:ea typeface="Proxima Nova"/>
              <a:cs typeface="Proxima Nova"/>
              <a:sym typeface="Proxima Nova"/>
            </a:endParaRPr>
          </a:p>
          <a:p>
            <a:pPr indent="0" lvl="0" marL="0" rtl="0" algn="l">
              <a:spcBef>
                <a:spcPts val="0"/>
              </a:spcBef>
              <a:spcAft>
                <a:spcPts val="0"/>
              </a:spcAft>
              <a:buNone/>
            </a:pPr>
            <a:r>
              <a:rPr b="1" lang="en" sz="2200">
                <a:solidFill>
                  <a:schemeClr val="dk1"/>
                </a:solidFill>
                <a:latin typeface="Proxima Nova"/>
                <a:ea typeface="Proxima Nova"/>
                <a:cs typeface="Proxima Nova"/>
                <a:sym typeface="Proxima Nova"/>
              </a:rPr>
              <a:t>Ask your teacher for your answer sheet!</a:t>
            </a:r>
            <a:br>
              <a:rPr b="1" lang="en" sz="2200">
                <a:solidFill>
                  <a:srgbClr val="000000"/>
                </a:solidFill>
                <a:latin typeface="Proxima Nova"/>
                <a:ea typeface="Proxima Nova"/>
                <a:cs typeface="Proxima Nova"/>
                <a:sym typeface="Proxima Nova"/>
              </a:rPr>
            </a:br>
            <a:endParaRPr sz="2200">
              <a:solidFill>
                <a:srgbClr val="000000"/>
              </a:solidFill>
              <a:latin typeface="Proxima Nova"/>
              <a:ea typeface="Proxima Nova"/>
              <a:cs typeface="Proxima Nova"/>
              <a:sym typeface="Proxima Nova"/>
            </a:endParaRPr>
          </a:p>
          <a:p>
            <a:pPr indent="0" lvl="0" marL="0" rtl="0" algn="l">
              <a:spcBef>
                <a:spcPts val="0"/>
              </a:spcBef>
              <a:spcAft>
                <a:spcPts val="0"/>
              </a:spcAft>
              <a:buNone/>
            </a:pPr>
            <a:r>
              <a:t/>
            </a:r>
            <a:endParaRPr sz="2200">
              <a:latin typeface="Proxima Nova"/>
              <a:ea typeface="Proxima Nova"/>
              <a:cs typeface="Proxima Nova"/>
              <a:sym typeface="Proxima Nova"/>
            </a:endParaRPr>
          </a:p>
          <a:p>
            <a:pPr indent="0" lvl="0" marL="0" rtl="0" algn="l">
              <a:spcBef>
                <a:spcPts val="0"/>
              </a:spcBef>
              <a:spcAft>
                <a:spcPts val="0"/>
              </a:spcAft>
              <a:buNone/>
            </a:pPr>
            <a:r>
              <a:t/>
            </a:r>
            <a:endParaRPr sz="2200">
              <a:latin typeface="Proxima Nova"/>
              <a:ea typeface="Proxima Nova"/>
              <a:cs typeface="Proxima Nova"/>
              <a:sym typeface="Proxima Nova"/>
            </a:endParaRPr>
          </a:p>
        </p:txBody>
      </p:sp>
      <p:sp>
        <p:nvSpPr>
          <p:cNvPr id="73" name="Google Shape;73;p8"/>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lvl1pPr lvl="0" rtl="0">
              <a:spcBef>
                <a:spcPts val="0"/>
              </a:spcBef>
              <a:spcAft>
                <a:spcPts val="0"/>
              </a:spcAft>
              <a:buClr>
                <a:srgbClr val="000000"/>
              </a:buClr>
              <a:buSzPts val="800"/>
              <a:buNone/>
              <a:defRPr sz="800">
                <a:solidFill>
                  <a:srgbClr val="000000"/>
                </a:solidFill>
              </a:defRPr>
            </a:lvl1pPr>
            <a:lvl2pPr lvl="1" rtl="0">
              <a:spcBef>
                <a:spcPts val="0"/>
              </a:spcBef>
              <a:spcAft>
                <a:spcPts val="0"/>
              </a:spcAft>
              <a:buClr>
                <a:srgbClr val="000000"/>
              </a:buClr>
              <a:buSzPts val="800"/>
              <a:buNone/>
              <a:defRPr sz="800">
                <a:solidFill>
                  <a:srgbClr val="000000"/>
                </a:solidFill>
              </a:defRPr>
            </a:lvl2pPr>
            <a:lvl3pPr lvl="2" rtl="0">
              <a:spcBef>
                <a:spcPts val="0"/>
              </a:spcBef>
              <a:spcAft>
                <a:spcPts val="0"/>
              </a:spcAft>
              <a:buClr>
                <a:srgbClr val="000000"/>
              </a:buClr>
              <a:buSzPts val="800"/>
              <a:buNone/>
              <a:defRPr sz="800">
                <a:solidFill>
                  <a:srgbClr val="000000"/>
                </a:solidFill>
              </a:defRPr>
            </a:lvl3pPr>
            <a:lvl4pPr lvl="3" rtl="0">
              <a:spcBef>
                <a:spcPts val="0"/>
              </a:spcBef>
              <a:spcAft>
                <a:spcPts val="0"/>
              </a:spcAft>
              <a:buClr>
                <a:srgbClr val="000000"/>
              </a:buClr>
              <a:buSzPts val="800"/>
              <a:buNone/>
              <a:defRPr sz="800">
                <a:solidFill>
                  <a:srgbClr val="000000"/>
                </a:solidFill>
              </a:defRPr>
            </a:lvl4pPr>
            <a:lvl5pPr lvl="4" rtl="0">
              <a:spcBef>
                <a:spcPts val="0"/>
              </a:spcBef>
              <a:spcAft>
                <a:spcPts val="0"/>
              </a:spcAft>
              <a:buClr>
                <a:srgbClr val="000000"/>
              </a:buClr>
              <a:buSzPts val="800"/>
              <a:buNone/>
              <a:defRPr sz="800">
                <a:solidFill>
                  <a:srgbClr val="000000"/>
                </a:solidFill>
              </a:defRPr>
            </a:lvl5pPr>
            <a:lvl6pPr lvl="5" rtl="0">
              <a:spcBef>
                <a:spcPts val="0"/>
              </a:spcBef>
              <a:spcAft>
                <a:spcPts val="0"/>
              </a:spcAft>
              <a:buClr>
                <a:srgbClr val="000000"/>
              </a:buClr>
              <a:buSzPts val="800"/>
              <a:buNone/>
              <a:defRPr sz="800">
                <a:solidFill>
                  <a:srgbClr val="000000"/>
                </a:solidFill>
              </a:defRPr>
            </a:lvl6pPr>
            <a:lvl7pPr lvl="6" rtl="0">
              <a:spcBef>
                <a:spcPts val="0"/>
              </a:spcBef>
              <a:spcAft>
                <a:spcPts val="0"/>
              </a:spcAft>
              <a:buClr>
                <a:srgbClr val="000000"/>
              </a:buClr>
              <a:buSzPts val="800"/>
              <a:buNone/>
              <a:defRPr sz="800">
                <a:solidFill>
                  <a:srgbClr val="000000"/>
                </a:solidFill>
              </a:defRPr>
            </a:lvl7pPr>
            <a:lvl8pPr lvl="7" rtl="0">
              <a:spcBef>
                <a:spcPts val="0"/>
              </a:spcBef>
              <a:spcAft>
                <a:spcPts val="0"/>
              </a:spcAft>
              <a:buClr>
                <a:srgbClr val="000000"/>
              </a:buClr>
              <a:buSzPts val="800"/>
              <a:buNone/>
              <a:defRPr sz="800">
                <a:solidFill>
                  <a:srgbClr val="000000"/>
                </a:solidFill>
              </a:defRPr>
            </a:lvl8pPr>
            <a:lvl9pPr lvl="8" rtl="0">
              <a:spcBef>
                <a:spcPts val="0"/>
              </a:spcBef>
              <a:spcAft>
                <a:spcPts val="0"/>
              </a:spcAft>
              <a:buClr>
                <a:srgbClr val="000000"/>
              </a:buClr>
              <a:buSzPts val="800"/>
              <a:buNone/>
              <a:defRPr sz="800">
                <a:solidFill>
                  <a:srgbClr val="000000"/>
                </a:solidFill>
              </a:defRPr>
            </a:lvl9pPr>
          </a:lstStyle>
          <a:p/>
        </p:txBody>
      </p:sp>
      <p:pic>
        <p:nvPicPr>
          <p:cNvPr id="74" name="Google Shape;74;p8"/>
          <p:cNvPicPr preferRelativeResize="0"/>
          <p:nvPr/>
        </p:nvPicPr>
        <p:blipFill>
          <a:blip r:embed="rId2">
            <a:alphaModFix/>
          </a:blip>
          <a:stretch>
            <a:fillRect/>
          </a:stretch>
        </p:blipFill>
        <p:spPr>
          <a:xfrm>
            <a:off x="5760720" y="4267200"/>
            <a:ext cx="3474720" cy="268711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5 - photo layout 2">
  <p:cSld name="CUSTOM_1_1_2_1_2_4_1_1_1_2">
    <p:spTree>
      <p:nvGrpSpPr>
        <p:cNvPr id="75" name="Shape 75"/>
        <p:cNvGrpSpPr/>
        <p:nvPr/>
      </p:nvGrpSpPr>
      <p:grpSpPr>
        <a:xfrm>
          <a:off x="0" y="0"/>
          <a:ext cx="0" cy="0"/>
          <a:chOff x="0" y="0"/>
          <a:chExt cx="0" cy="0"/>
        </a:xfrm>
      </p:grpSpPr>
      <p:sp>
        <p:nvSpPr>
          <p:cNvPr id="76" name="Google Shape;76;p9"/>
          <p:cNvSpPr txBox="1"/>
          <p:nvPr/>
        </p:nvSpPr>
        <p:spPr>
          <a:xfrm>
            <a:off x="228600" y="2627575"/>
            <a:ext cx="9509700" cy="4560300"/>
          </a:xfrm>
          <a:prstGeom prst="rect">
            <a:avLst/>
          </a:prstGeom>
          <a:solidFill>
            <a:srgbClr val="FFFFFF"/>
          </a:solidFill>
          <a:ln>
            <a:noFill/>
          </a:ln>
        </p:spPr>
        <p:txBody>
          <a:bodyPr anchorCtr="0" anchor="t" bIns="91425" lIns="91425" spcFirstLastPara="1" rIns="91425" wrap="square" tIns="91425">
            <a:noAutofit/>
          </a:bodyPr>
          <a:lstStyle/>
          <a:p>
            <a:pPr indent="0" lvl="0" marL="457200" rtl="0" algn="l">
              <a:spcBef>
                <a:spcPts val="0"/>
              </a:spcBef>
              <a:spcAft>
                <a:spcPts val="0"/>
              </a:spcAft>
              <a:buNone/>
            </a:pPr>
            <a:r>
              <a:t/>
            </a:r>
            <a:endParaRPr sz="1000">
              <a:solidFill>
                <a:schemeClr val="dk1"/>
              </a:solidFill>
              <a:highlight>
                <a:schemeClr val="lt1"/>
              </a:highlight>
              <a:latin typeface="Proxima Nova"/>
              <a:ea typeface="Proxima Nova"/>
              <a:cs typeface="Proxima Nova"/>
              <a:sym typeface="Proxima Nova"/>
            </a:endParaRPr>
          </a:p>
          <a:p>
            <a:pPr indent="-368300" lvl="0" marL="457200" rtl="0" algn="l">
              <a:spcBef>
                <a:spcPts val="0"/>
              </a:spcBef>
              <a:spcAft>
                <a:spcPts val="0"/>
              </a:spcAft>
              <a:buClr>
                <a:schemeClr val="dk1"/>
              </a:buClr>
              <a:buSzPts val="2200"/>
              <a:buFont typeface="Proxima Nova"/>
              <a:buChar char="●"/>
            </a:pPr>
            <a:r>
              <a:rPr lang="en" sz="2000">
                <a:solidFill>
                  <a:schemeClr val="dk1"/>
                </a:solidFill>
                <a:highlight>
                  <a:schemeClr val="lt1"/>
                </a:highlight>
                <a:latin typeface="Proxima Nova"/>
                <a:ea typeface="Proxima Nova"/>
                <a:cs typeface="Proxima Nova"/>
                <a:sym typeface="Proxima Nova"/>
              </a:rPr>
              <a:t>Rewatch the video “A History of Pets.” Then imagine you have just brought home the perfect pet. Write a short story about your first day with your new pet. What type of pet is it? How big or small is the animal? What types of food and toys will you buy for it? Use at least 5 decimal numbers in your story. When you’re done writing, round each decimal you used to the nearest whole.</a:t>
            </a:r>
            <a:br>
              <a:rPr lang="en" sz="2200">
                <a:solidFill>
                  <a:schemeClr val="dk1"/>
                </a:solidFill>
                <a:highlight>
                  <a:schemeClr val="lt1"/>
                </a:highlight>
                <a:latin typeface="Proxima Nova"/>
                <a:ea typeface="Proxima Nova"/>
                <a:cs typeface="Proxima Nova"/>
                <a:sym typeface="Proxima Nova"/>
              </a:rPr>
            </a:br>
            <a:endParaRPr sz="2200">
              <a:solidFill>
                <a:schemeClr val="dk1"/>
              </a:solidFill>
              <a:highlight>
                <a:schemeClr val="lt1"/>
              </a:highlight>
              <a:latin typeface="Proxima Nova"/>
              <a:ea typeface="Proxima Nova"/>
              <a:cs typeface="Proxima Nova"/>
              <a:sym typeface="Proxima Nova"/>
            </a:endParaRPr>
          </a:p>
          <a:p>
            <a:pPr indent="0" lvl="0" marL="0" rtl="0" algn="l">
              <a:spcBef>
                <a:spcPts val="0"/>
              </a:spcBef>
              <a:spcAft>
                <a:spcPts val="0"/>
              </a:spcAft>
              <a:buNone/>
            </a:pPr>
            <a:r>
              <a:t/>
            </a:r>
            <a:endParaRPr sz="3000">
              <a:solidFill>
                <a:schemeClr val="dk1"/>
              </a:solidFill>
              <a:highlight>
                <a:schemeClr val="lt1"/>
              </a:highlight>
              <a:latin typeface="Proxima Nova"/>
              <a:ea typeface="Proxima Nova"/>
              <a:cs typeface="Proxima Nova"/>
              <a:sym typeface="Proxima Nova"/>
            </a:endParaRPr>
          </a:p>
          <a:p>
            <a:pPr indent="-355600" lvl="0" marL="457200" rtl="0" algn="l">
              <a:spcBef>
                <a:spcPts val="0"/>
              </a:spcBef>
              <a:spcAft>
                <a:spcPts val="0"/>
              </a:spcAft>
              <a:buClr>
                <a:schemeClr val="dk1"/>
              </a:buClr>
              <a:buSzPts val="2000"/>
              <a:buFont typeface="Proxima Nova"/>
              <a:buChar char="●"/>
            </a:pPr>
            <a:r>
              <a:rPr lang="en" sz="2000">
                <a:solidFill>
                  <a:schemeClr val="dk1"/>
                </a:solidFill>
                <a:highlight>
                  <a:schemeClr val="lt1"/>
                </a:highlight>
                <a:latin typeface="Proxima Nova"/>
                <a:ea typeface="Proxima Nova"/>
                <a:cs typeface="Proxima Nova"/>
                <a:sym typeface="Proxima Nova"/>
              </a:rPr>
              <a:t>Go on a decimal scavenger hunt! Find at least 5 numbers with decimals in your home or classroom (nutrition labels and receipts are a great place to start). Then list the decimals you found in order from greatest to least.</a:t>
            </a:r>
            <a:endParaRPr sz="2000">
              <a:solidFill>
                <a:schemeClr val="dk1"/>
              </a:solidFill>
              <a:highlight>
                <a:schemeClr val="lt1"/>
              </a:highlight>
              <a:latin typeface="Proxima Nova"/>
              <a:ea typeface="Proxima Nova"/>
              <a:cs typeface="Proxima Nova"/>
              <a:sym typeface="Proxima Nova"/>
            </a:endParaRPr>
          </a:p>
          <a:p>
            <a:pPr indent="0" lvl="0" marL="0" rtl="0" algn="l">
              <a:spcBef>
                <a:spcPts val="0"/>
              </a:spcBef>
              <a:spcAft>
                <a:spcPts val="0"/>
              </a:spcAft>
              <a:buNone/>
            </a:pPr>
            <a:r>
              <a:t/>
            </a:r>
            <a:endParaRPr sz="1200">
              <a:solidFill>
                <a:schemeClr val="dk1"/>
              </a:solidFill>
              <a:highlight>
                <a:schemeClr val="lt1"/>
              </a:highlight>
              <a:latin typeface="Proxima Nova"/>
              <a:ea typeface="Proxima Nova"/>
              <a:cs typeface="Proxima Nova"/>
              <a:sym typeface="Proxima Nova"/>
            </a:endParaRPr>
          </a:p>
          <a:p>
            <a:pPr indent="-355600" lvl="0" marL="457200" rtl="0" algn="l">
              <a:spcBef>
                <a:spcPts val="0"/>
              </a:spcBef>
              <a:spcAft>
                <a:spcPts val="0"/>
              </a:spcAft>
              <a:buClr>
                <a:schemeClr val="dk1"/>
              </a:buClr>
              <a:buSzPts val="2000"/>
              <a:buFont typeface="Proxima Nova"/>
              <a:buChar char="●"/>
            </a:pPr>
            <a:r>
              <a:rPr lang="en" sz="2000">
                <a:solidFill>
                  <a:schemeClr val="dk1"/>
                </a:solidFill>
                <a:highlight>
                  <a:schemeClr val="lt1"/>
                </a:highlight>
                <a:latin typeface="Proxima Nova"/>
                <a:ea typeface="Proxima Nova"/>
                <a:cs typeface="Proxima Nova"/>
                <a:sym typeface="Proxima Nova"/>
              </a:rPr>
              <a:t>Research local animal shelters and visit their websites. What could you do to help out a shelter that’s close to you? Discuss with a family member or friend </a:t>
            </a:r>
            <a:br>
              <a:rPr lang="en" sz="2000">
                <a:solidFill>
                  <a:schemeClr val="dk1"/>
                </a:solidFill>
                <a:highlight>
                  <a:schemeClr val="lt1"/>
                </a:highlight>
                <a:latin typeface="Proxima Nova"/>
                <a:ea typeface="Proxima Nova"/>
                <a:cs typeface="Proxima Nova"/>
                <a:sym typeface="Proxima Nova"/>
              </a:rPr>
            </a:br>
            <a:r>
              <a:rPr lang="en" sz="2000">
                <a:solidFill>
                  <a:schemeClr val="dk1"/>
                </a:solidFill>
                <a:highlight>
                  <a:schemeClr val="lt1"/>
                </a:highlight>
                <a:latin typeface="Proxima Nova"/>
                <a:ea typeface="Proxima Nova"/>
                <a:cs typeface="Proxima Nova"/>
                <a:sym typeface="Proxima Nova"/>
              </a:rPr>
              <a:t>3 ways you could help. </a:t>
            </a:r>
            <a:endParaRPr sz="2000">
              <a:solidFill>
                <a:schemeClr val="dk1"/>
              </a:solidFill>
              <a:latin typeface="Proxima Nova"/>
              <a:ea typeface="Proxima Nova"/>
              <a:cs typeface="Proxima Nova"/>
              <a:sym typeface="Proxima Nova"/>
            </a:endParaRPr>
          </a:p>
        </p:txBody>
      </p:sp>
      <p:sp>
        <p:nvSpPr>
          <p:cNvPr id="77" name="Google Shape;77;p9"/>
          <p:cNvSpPr txBox="1"/>
          <p:nvPr/>
        </p:nvSpPr>
        <p:spPr>
          <a:xfrm>
            <a:off x="228600" y="1828800"/>
            <a:ext cx="9692700" cy="9234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2100">
                <a:solidFill>
                  <a:schemeClr val="dk1"/>
                </a:solidFill>
                <a:latin typeface="Proxima Nova Semibold"/>
                <a:ea typeface="Proxima Nova Semibold"/>
                <a:cs typeface="Proxima Nova Semibold"/>
                <a:sym typeface="Proxima Nova Semibold"/>
              </a:rPr>
              <a:t>Pick and complete one of the learning extension activities below. Then share something you learned or attach a picture of your work on the next slide!</a:t>
            </a:r>
            <a:endParaRPr sz="2100">
              <a:solidFill>
                <a:schemeClr val="dk1"/>
              </a:solidFill>
              <a:latin typeface="Proxima Nova Semibold"/>
              <a:ea typeface="Proxima Nova Semibold"/>
              <a:cs typeface="Proxima Nova Semibold"/>
              <a:sym typeface="Proxima Nova Semibold"/>
            </a:endParaRPr>
          </a:p>
        </p:txBody>
      </p:sp>
      <p:sp>
        <p:nvSpPr>
          <p:cNvPr id="78" name="Google Shape;78;p9"/>
          <p:cNvSpPr txBox="1"/>
          <p:nvPr/>
        </p:nvSpPr>
        <p:spPr>
          <a:xfrm>
            <a:off x="0" y="1127760"/>
            <a:ext cx="10058400" cy="725400"/>
          </a:xfrm>
          <a:prstGeom prst="rect">
            <a:avLst/>
          </a:prstGeom>
          <a:solidFill>
            <a:srgbClr val="FFFFFF"/>
          </a:solidFill>
          <a:ln>
            <a:noFill/>
          </a:ln>
        </p:spPr>
        <p:txBody>
          <a:bodyPr anchorCtr="0" anchor="ctr" bIns="118850" lIns="91425" spcFirstLastPara="1" rIns="91425" wrap="square" tIns="64000">
            <a:noAutofit/>
          </a:bodyPr>
          <a:lstStyle/>
          <a:p>
            <a:pPr indent="0" lvl="0" marL="0" rtl="0" algn="ctr">
              <a:spcBef>
                <a:spcPts val="0"/>
              </a:spcBef>
              <a:spcAft>
                <a:spcPts val="0"/>
              </a:spcAft>
              <a:buNone/>
            </a:pPr>
            <a:r>
              <a:rPr lang="en" sz="3400">
                <a:solidFill>
                  <a:srgbClr val="38A750"/>
                </a:solidFill>
                <a:latin typeface="Proxima Nova Extrabold"/>
                <a:ea typeface="Proxima Nova Extrabold"/>
                <a:cs typeface="Proxima Nova Extrabold"/>
                <a:sym typeface="Proxima Nova Extrabold"/>
              </a:rPr>
              <a:t>5. </a:t>
            </a:r>
            <a:r>
              <a:rPr lang="en" sz="4400">
                <a:solidFill>
                  <a:srgbClr val="38A750"/>
                </a:solidFill>
                <a:latin typeface="Proxima Nova Extrabold"/>
                <a:ea typeface="Proxima Nova Extrabold"/>
                <a:cs typeface="Proxima Nova Extrabold"/>
                <a:sym typeface="Proxima Nova Extrabold"/>
              </a:rPr>
              <a:t>Continue Your Learning</a:t>
            </a:r>
            <a:endParaRPr sz="5400">
              <a:solidFill>
                <a:srgbClr val="38A750"/>
              </a:solidFill>
              <a:latin typeface="Proxima Nova Extrabold"/>
              <a:ea typeface="Proxima Nova Extrabold"/>
              <a:cs typeface="Proxima Nova Extrabold"/>
              <a:sym typeface="Proxima Nova Extrabold"/>
            </a:endParaRPr>
          </a:p>
        </p:txBody>
      </p:sp>
      <p:sp>
        <p:nvSpPr>
          <p:cNvPr id="79" name="Google Shape;79;p9"/>
          <p:cNvSpPr/>
          <p:nvPr/>
        </p:nvSpPr>
        <p:spPr>
          <a:xfrm>
            <a:off x="2720250" y="4523225"/>
            <a:ext cx="4526400" cy="548700"/>
          </a:xfrm>
          <a:prstGeom prst="flowChartAlternateProcess">
            <a:avLst/>
          </a:prstGeom>
          <a:solidFill>
            <a:srgbClr val="FFF200"/>
          </a:solidFill>
          <a:ln cap="flat" cmpd="sng" w="9525">
            <a:solidFill>
              <a:srgbClr val="CCEF0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2000">
                <a:latin typeface="Proxima Nova"/>
                <a:ea typeface="Proxima Nova"/>
                <a:cs typeface="Proxima Nova"/>
                <a:sym typeface="Proxima Nova"/>
              </a:rPr>
              <a:t>WATCH</a:t>
            </a:r>
            <a:r>
              <a:rPr b="1" lang="en" sz="2000">
                <a:latin typeface="Proxima Nova"/>
                <a:ea typeface="Proxima Nova"/>
                <a:cs typeface="Proxima Nova"/>
                <a:sym typeface="Proxima Nova"/>
              </a:rPr>
              <a:t> THE VIDEO</a:t>
            </a:r>
            <a:endParaRPr b="1" sz="2000">
              <a:latin typeface="Proxima Nova"/>
              <a:ea typeface="Proxima Nova"/>
              <a:cs typeface="Proxima Nova"/>
              <a:sym typeface="Proxima Nova"/>
            </a:endParaRPr>
          </a:p>
        </p:txBody>
      </p:sp>
      <p:sp>
        <p:nvSpPr>
          <p:cNvPr id="80" name="Google Shape;80;p9"/>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lvl1pPr lvl="0" rtl="0">
              <a:spcBef>
                <a:spcPts val="0"/>
              </a:spcBef>
              <a:spcAft>
                <a:spcPts val="0"/>
              </a:spcAft>
              <a:buClr>
                <a:srgbClr val="000000"/>
              </a:buClr>
              <a:buSzPts val="800"/>
              <a:buNone/>
              <a:defRPr sz="800">
                <a:solidFill>
                  <a:srgbClr val="000000"/>
                </a:solidFill>
              </a:defRPr>
            </a:lvl1pPr>
            <a:lvl2pPr lvl="1" rtl="0">
              <a:spcBef>
                <a:spcPts val="0"/>
              </a:spcBef>
              <a:spcAft>
                <a:spcPts val="0"/>
              </a:spcAft>
              <a:buClr>
                <a:srgbClr val="000000"/>
              </a:buClr>
              <a:buSzPts val="800"/>
              <a:buNone/>
              <a:defRPr sz="800">
                <a:solidFill>
                  <a:srgbClr val="000000"/>
                </a:solidFill>
              </a:defRPr>
            </a:lvl2pPr>
            <a:lvl3pPr lvl="2" rtl="0">
              <a:spcBef>
                <a:spcPts val="0"/>
              </a:spcBef>
              <a:spcAft>
                <a:spcPts val="0"/>
              </a:spcAft>
              <a:buClr>
                <a:srgbClr val="000000"/>
              </a:buClr>
              <a:buSzPts val="800"/>
              <a:buNone/>
              <a:defRPr sz="800">
                <a:solidFill>
                  <a:srgbClr val="000000"/>
                </a:solidFill>
              </a:defRPr>
            </a:lvl3pPr>
            <a:lvl4pPr lvl="3" rtl="0">
              <a:spcBef>
                <a:spcPts val="0"/>
              </a:spcBef>
              <a:spcAft>
                <a:spcPts val="0"/>
              </a:spcAft>
              <a:buClr>
                <a:srgbClr val="000000"/>
              </a:buClr>
              <a:buSzPts val="800"/>
              <a:buNone/>
              <a:defRPr sz="800">
                <a:solidFill>
                  <a:srgbClr val="000000"/>
                </a:solidFill>
              </a:defRPr>
            </a:lvl4pPr>
            <a:lvl5pPr lvl="4" rtl="0">
              <a:spcBef>
                <a:spcPts val="0"/>
              </a:spcBef>
              <a:spcAft>
                <a:spcPts val="0"/>
              </a:spcAft>
              <a:buClr>
                <a:srgbClr val="000000"/>
              </a:buClr>
              <a:buSzPts val="800"/>
              <a:buNone/>
              <a:defRPr sz="800">
                <a:solidFill>
                  <a:srgbClr val="000000"/>
                </a:solidFill>
              </a:defRPr>
            </a:lvl5pPr>
            <a:lvl6pPr lvl="5" rtl="0">
              <a:spcBef>
                <a:spcPts val="0"/>
              </a:spcBef>
              <a:spcAft>
                <a:spcPts val="0"/>
              </a:spcAft>
              <a:buClr>
                <a:srgbClr val="000000"/>
              </a:buClr>
              <a:buSzPts val="800"/>
              <a:buNone/>
              <a:defRPr sz="800">
                <a:solidFill>
                  <a:srgbClr val="000000"/>
                </a:solidFill>
              </a:defRPr>
            </a:lvl6pPr>
            <a:lvl7pPr lvl="6" rtl="0">
              <a:spcBef>
                <a:spcPts val="0"/>
              </a:spcBef>
              <a:spcAft>
                <a:spcPts val="0"/>
              </a:spcAft>
              <a:buClr>
                <a:srgbClr val="000000"/>
              </a:buClr>
              <a:buSzPts val="800"/>
              <a:buNone/>
              <a:defRPr sz="800">
                <a:solidFill>
                  <a:srgbClr val="000000"/>
                </a:solidFill>
              </a:defRPr>
            </a:lvl7pPr>
            <a:lvl8pPr lvl="7" rtl="0">
              <a:spcBef>
                <a:spcPts val="0"/>
              </a:spcBef>
              <a:spcAft>
                <a:spcPts val="0"/>
              </a:spcAft>
              <a:buClr>
                <a:srgbClr val="000000"/>
              </a:buClr>
              <a:buSzPts val="800"/>
              <a:buNone/>
              <a:defRPr sz="800">
                <a:solidFill>
                  <a:srgbClr val="000000"/>
                </a:solidFill>
              </a:defRPr>
            </a:lvl8pPr>
            <a:lvl9pPr lvl="8" rtl="0">
              <a:spcBef>
                <a:spcPts val="0"/>
              </a:spcBef>
              <a:spcAft>
                <a:spcPts val="0"/>
              </a:spcAft>
              <a:buClr>
                <a:srgbClr val="000000"/>
              </a:buClr>
              <a:buSzPts val="800"/>
              <a:buNone/>
              <a:defRPr sz="800">
                <a:solidFill>
                  <a:srgbClr val="000000"/>
                </a:solidFill>
              </a:defRPr>
            </a:lvl9pPr>
          </a:lstStyle>
          <a:p/>
        </p:txBody>
      </p:sp>
    </p:spTree>
  </p:cSld>
  <p:clrMapOvr>
    <a:masterClrMapping/>
  </p:clrMapOvr>
  <p:extLst>
    <p:ext uri="{DCECCB84-F9BA-43D5-87BE-67443E8EF086}">
      <p15:sldGuideLst>
        <p15:guide id="1" orient="horz" pos="2448">
          <p15:clr>
            <a:srgbClr val="FA7B17"/>
          </p15:clr>
        </p15:guide>
        <p15:guide id="2" pos="740">
          <p15:clr>
            <a:srgbClr val="FA7B17"/>
          </p15:clr>
        </p15:guide>
        <p15:guide id="3" pos="3168">
          <p15:clr>
            <a:srgbClr val="FA7B17"/>
          </p15:clr>
        </p15:guide>
        <p15:guide id="4" pos="5634">
          <p15:clr>
            <a:srgbClr val="FA7B17"/>
          </p15:clr>
        </p15:guide>
      </p15:sldGuideLst>
    </p:ext>
  </p:extLs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5 - photo layout 2 1">
  <p:cSld name="CUSTOM_1_1_2_1_2_4_1_1_1_2_1">
    <p:spTree>
      <p:nvGrpSpPr>
        <p:cNvPr id="81" name="Shape 81"/>
        <p:cNvGrpSpPr/>
        <p:nvPr/>
      </p:nvGrpSpPr>
      <p:grpSpPr>
        <a:xfrm>
          <a:off x="0" y="0"/>
          <a:ext cx="0" cy="0"/>
          <a:chOff x="0" y="0"/>
          <a:chExt cx="0" cy="0"/>
        </a:xfrm>
      </p:grpSpPr>
      <p:grpSp>
        <p:nvGrpSpPr>
          <p:cNvPr id="82" name="Google Shape;82;p10"/>
          <p:cNvGrpSpPr/>
          <p:nvPr/>
        </p:nvGrpSpPr>
        <p:grpSpPr>
          <a:xfrm>
            <a:off x="5211900" y="2749201"/>
            <a:ext cx="4541750" cy="4703135"/>
            <a:chOff x="5211900" y="4023350"/>
            <a:chExt cx="4541750" cy="3434700"/>
          </a:xfrm>
        </p:grpSpPr>
        <p:grpSp>
          <p:nvGrpSpPr>
            <p:cNvPr id="83" name="Google Shape;83;p10"/>
            <p:cNvGrpSpPr/>
            <p:nvPr/>
          </p:nvGrpSpPr>
          <p:grpSpPr>
            <a:xfrm>
              <a:off x="5211900" y="4038600"/>
              <a:ext cx="4541750" cy="3419450"/>
              <a:chOff x="5211900" y="4038600"/>
              <a:chExt cx="4541750" cy="3419450"/>
            </a:xfrm>
          </p:grpSpPr>
          <p:cxnSp>
            <p:nvCxnSpPr>
              <p:cNvPr id="84" name="Google Shape;84;p10"/>
              <p:cNvCxnSpPr/>
              <p:nvPr/>
            </p:nvCxnSpPr>
            <p:spPr>
              <a:xfrm flipH="1">
                <a:off x="5211900" y="4038600"/>
                <a:ext cx="4541700" cy="3414000"/>
              </a:xfrm>
              <a:prstGeom prst="straightConnector1">
                <a:avLst/>
              </a:prstGeom>
              <a:noFill/>
              <a:ln cap="flat" cmpd="sng" w="38100">
                <a:solidFill>
                  <a:srgbClr val="D8D8D8"/>
                </a:solidFill>
                <a:prstDash val="solid"/>
                <a:round/>
                <a:headEnd len="med" w="med" type="none"/>
                <a:tailEnd len="med" w="med" type="none"/>
              </a:ln>
            </p:spPr>
          </p:cxnSp>
          <p:cxnSp>
            <p:nvCxnSpPr>
              <p:cNvPr id="85" name="Google Shape;85;p10"/>
              <p:cNvCxnSpPr/>
              <p:nvPr/>
            </p:nvCxnSpPr>
            <p:spPr>
              <a:xfrm>
                <a:off x="5211950" y="4044050"/>
                <a:ext cx="4541700" cy="3414000"/>
              </a:xfrm>
              <a:prstGeom prst="straightConnector1">
                <a:avLst/>
              </a:prstGeom>
              <a:noFill/>
              <a:ln cap="flat" cmpd="sng" w="38100">
                <a:solidFill>
                  <a:srgbClr val="D8D8D8"/>
                </a:solidFill>
                <a:prstDash val="solid"/>
                <a:round/>
                <a:headEnd len="med" w="med" type="none"/>
                <a:tailEnd len="med" w="med" type="none"/>
              </a:ln>
            </p:spPr>
          </p:cxnSp>
        </p:grpSp>
        <p:sp>
          <p:nvSpPr>
            <p:cNvPr id="86" name="Google Shape;86;p10"/>
            <p:cNvSpPr/>
            <p:nvPr/>
          </p:nvSpPr>
          <p:spPr>
            <a:xfrm>
              <a:off x="5212000" y="4023350"/>
              <a:ext cx="4526400" cy="3429000"/>
            </a:xfrm>
            <a:prstGeom prst="rect">
              <a:avLst/>
            </a:prstGeom>
            <a:noFill/>
            <a:ln cap="flat" cmpd="sng" w="38100">
              <a:solidFill>
                <a:srgbClr val="D8D8D8"/>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200">
                  <a:latin typeface="Proxima Nova"/>
                  <a:ea typeface="Proxima Nova"/>
                  <a:cs typeface="Proxima Nova"/>
                  <a:sym typeface="Proxima Nova"/>
                </a:rPr>
                <a:t>PLACE PHOTO OF </a:t>
              </a:r>
              <a:br>
                <a:rPr b="1" lang="en" sz="2200">
                  <a:latin typeface="Proxima Nova"/>
                  <a:ea typeface="Proxima Nova"/>
                  <a:cs typeface="Proxima Nova"/>
                  <a:sym typeface="Proxima Nova"/>
                </a:rPr>
              </a:br>
              <a:r>
                <a:rPr b="1" lang="en" sz="2200">
                  <a:solidFill>
                    <a:schemeClr val="dk1"/>
                  </a:solidFill>
                  <a:latin typeface="Proxima Nova"/>
                  <a:ea typeface="Proxima Nova"/>
                  <a:cs typeface="Proxima Nova"/>
                  <a:sym typeface="Proxima Nova"/>
                </a:rPr>
                <a:t>YOUR WORK </a:t>
              </a:r>
              <a:r>
                <a:rPr b="1" lang="en" sz="2200">
                  <a:latin typeface="Proxima Nova"/>
                  <a:ea typeface="Proxima Nova"/>
                  <a:cs typeface="Proxima Nova"/>
                  <a:sym typeface="Proxima Nova"/>
                </a:rPr>
                <a:t>HERE!</a:t>
              </a:r>
              <a:endParaRPr b="1" sz="2200">
                <a:latin typeface="Proxima Nova"/>
                <a:ea typeface="Proxima Nova"/>
                <a:cs typeface="Proxima Nova"/>
                <a:sym typeface="Proxima Nova"/>
              </a:endParaRPr>
            </a:p>
          </p:txBody>
        </p:sp>
      </p:grpSp>
      <p:sp>
        <p:nvSpPr>
          <p:cNvPr id="87" name="Google Shape;87;p10"/>
          <p:cNvSpPr txBox="1"/>
          <p:nvPr>
            <p:ph idx="1" type="body"/>
          </p:nvPr>
        </p:nvSpPr>
        <p:spPr>
          <a:xfrm>
            <a:off x="320050" y="2752199"/>
            <a:ext cx="4526400" cy="4699800"/>
          </a:xfrm>
          <a:prstGeom prst="rect">
            <a:avLst/>
          </a:prstGeom>
          <a:solidFill>
            <a:srgbClr val="D8D8D8"/>
          </a:solidFill>
          <a:ln cap="flat" cmpd="sng" w="38100">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
        <p:nvSpPr>
          <p:cNvPr id="88" name="Google Shape;88;p10">
            <a:hlinkClick r:id="rId2"/>
          </p:cNvPr>
          <p:cNvSpPr/>
          <p:nvPr/>
        </p:nvSpPr>
        <p:spPr>
          <a:xfrm>
            <a:off x="9098100" y="2752208"/>
            <a:ext cx="640200" cy="640200"/>
          </a:xfrm>
          <a:prstGeom prst="ellipse">
            <a:avLst/>
          </a:prstGeom>
          <a:solidFill>
            <a:srgbClr val="FFF200"/>
          </a:solidFill>
          <a:ln cap="flat" cmpd="sng" w="9525">
            <a:solidFill>
              <a:srgbClr val="FFF200"/>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b="1" lang="en" sz="2900">
                <a:latin typeface="Proxima Nova"/>
                <a:ea typeface="Proxima Nova"/>
                <a:cs typeface="Proxima Nova"/>
                <a:sym typeface="Proxima Nova"/>
              </a:rPr>
              <a:t>?</a:t>
            </a:r>
            <a:endParaRPr b="1" sz="2900">
              <a:latin typeface="Proxima Nova"/>
              <a:ea typeface="Proxima Nova"/>
              <a:cs typeface="Proxima Nova"/>
              <a:sym typeface="Proxima Nova"/>
            </a:endParaRPr>
          </a:p>
        </p:txBody>
      </p:sp>
      <p:cxnSp>
        <p:nvCxnSpPr>
          <p:cNvPr id="89" name="Google Shape;89;p10"/>
          <p:cNvCxnSpPr/>
          <p:nvPr/>
        </p:nvCxnSpPr>
        <p:spPr>
          <a:xfrm>
            <a:off x="5029150" y="1801000"/>
            <a:ext cx="0" cy="5651400"/>
          </a:xfrm>
          <a:prstGeom prst="straightConnector1">
            <a:avLst/>
          </a:prstGeom>
          <a:noFill/>
          <a:ln cap="flat" cmpd="sng" w="38100">
            <a:solidFill>
              <a:srgbClr val="38A750"/>
            </a:solidFill>
            <a:prstDash val="solid"/>
            <a:round/>
            <a:headEnd len="med" w="med" type="none"/>
            <a:tailEnd len="med" w="med" type="none"/>
          </a:ln>
        </p:spPr>
      </p:cxnSp>
      <p:sp>
        <p:nvSpPr>
          <p:cNvPr id="90" name="Google Shape;90;p10"/>
          <p:cNvSpPr txBox="1"/>
          <p:nvPr/>
        </p:nvSpPr>
        <p:spPr>
          <a:xfrm>
            <a:off x="228600" y="1828800"/>
            <a:ext cx="9509700" cy="9144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2200">
                <a:solidFill>
                  <a:schemeClr val="dk1"/>
                </a:solidFill>
                <a:latin typeface="Proxima Nova Semibold"/>
                <a:ea typeface="Proxima Nova Semibold"/>
                <a:cs typeface="Proxima Nova Semibold"/>
                <a:sym typeface="Proxima Nova Semibold"/>
              </a:rPr>
              <a:t>Which</a:t>
            </a:r>
            <a:r>
              <a:rPr lang="en" sz="2200">
                <a:solidFill>
                  <a:schemeClr val="dk1"/>
                </a:solidFill>
                <a:latin typeface="Proxima Nova Semibold"/>
                <a:ea typeface="Proxima Nova Semibold"/>
                <a:cs typeface="Proxima Nova Semibold"/>
                <a:sym typeface="Proxima Nova Semibold"/>
              </a:rPr>
              <a:t> activity did you pick? Share something you learned or attach a picture of your work.</a:t>
            </a:r>
            <a:endParaRPr sz="2200">
              <a:solidFill>
                <a:schemeClr val="dk1"/>
              </a:solidFill>
              <a:latin typeface="Proxima Nova Semibold"/>
              <a:ea typeface="Proxima Nova Semibold"/>
              <a:cs typeface="Proxima Nova Semibold"/>
              <a:sym typeface="Proxima Nova Semibold"/>
            </a:endParaRPr>
          </a:p>
        </p:txBody>
      </p:sp>
      <p:sp>
        <p:nvSpPr>
          <p:cNvPr id="91" name="Google Shape;91;p10"/>
          <p:cNvSpPr txBox="1"/>
          <p:nvPr/>
        </p:nvSpPr>
        <p:spPr>
          <a:xfrm>
            <a:off x="0" y="1127760"/>
            <a:ext cx="10058400" cy="725400"/>
          </a:xfrm>
          <a:prstGeom prst="rect">
            <a:avLst/>
          </a:prstGeom>
          <a:solidFill>
            <a:srgbClr val="FFFFFF"/>
          </a:solidFill>
          <a:ln>
            <a:noFill/>
          </a:ln>
        </p:spPr>
        <p:txBody>
          <a:bodyPr anchorCtr="0" anchor="ctr" bIns="118850" lIns="91425" spcFirstLastPara="1" rIns="91425" wrap="square" tIns="64000">
            <a:noAutofit/>
          </a:bodyPr>
          <a:lstStyle/>
          <a:p>
            <a:pPr indent="0" lvl="0" marL="0" rtl="0" algn="ctr">
              <a:spcBef>
                <a:spcPts val="0"/>
              </a:spcBef>
              <a:spcAft>
                <a:spcPts val="0"/>
              </a:spcAft>
              <a:buNone/>
            </a:pPr>
            <a:r>
              <a:rPr lang="en" sz="3400">
                <a:solidFill>
                  <a:srgbClr val="38A750"/>
                </a:solidFill>
                <a:latin typeface="Proxima Nova Extrabold"/>
                <a:ea typeface="Proxima Nova Extrabold"/>
                <a:cs typeface="Proxima Nova Extrabold"/>
                <a:sym typeface="Proxima Nova Extrabold"/>
              </a:rPr>
              <a:t>6.</a:t>
            </a:r>
            <a:r>
              <a:rPr lang="en" sz="3400">
                <a:solidFill>
                  <a:srgbClr val="38A750"/>
                </a:solidFill>
                <a:latin typeface="Proxima Nova Extrabold"/>
                <a:ea typeface="Proxima Nova Extrabold"/>
                <a:cs typeface="Proxima Nova Extrabold"/>
                <a:sym typeface="Proxima Nova Extrabold"/>
              </a:rPr>
              <a:t> </a:t>
            </a:r>
            <a:r>
              <a:rPr lang="en" sz="4400">
                <a:solidFill>
                  <a:srgbClr val="38A750"/>
                </a:solidFill>
                <a:latin typeface="Proxima Nova Extrabold"/>
                <a:ea typeface="Proxima Nova Extrabold"/>
                <a:cs typeface="Proxima Nova Extrabold"/>
                <a:sym typeface="Proxima Nova Extrabold"/>
              </a:rPr>
              <a:t>Share or Show</a:t>
            </a:r>
            <a:endParaRPr sz="5400">
              <a:solidFill>
                <a:srgbClr val="38A750"/>
              </a:solidFill>
              <a:latin typeface="Proxima Nova Extrabold"/>
              <a:ea typeface="Proxima Nova Extrabold"/>
              <a:cs typeface="Proxima Nova Extrabold"/>
              <a:sym typeface="Proxima Nova Extrabold"/>
            </a:endParaRPr>
          </a:p>
        </p:txBody>
      </p:sp>
      <p:sp>
        <p:nvSpPr>
          <p:cNvPr id="92" name="Google Shape;92;p10"/>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lvl1pPr lvl="0" rtl="0">
              <a:spcBef>
                <a:spcPts val="0"/>
              </a:spcBef>
              <a:spcAft>
                <a:spcPts val="0"/>
              </a:spcAft>
              <a:buClr>
                <a:srgbClr val="000000"/>
              </a:buClr>
              <a:buSzPts val="800"/>
              <a:buNone/>
              <a:defRPr sz="800">
                <a:solidFill>
                  <a:srgbClr val="000000"/>
                </a:solidFill>
              </a:defRPr>
            </a:lvl1pPr>
            <a:lvl2pPr lvl="1" rtl="0">
              <a:spcBef>
                <a:spcPts val="0"/>
              </a:spcBef>
              <a:spcAft>
                <a:spcPts val="0"/>
              </a:spcAft>
              <a:buClr>
                <a:srgbClr val="000000"/>
              </a:buClr>
              <a:buSzPts val="800"/>
              <a:buNone/>
              <a:defRPr sz="800">
                <a:solidFill>
                  <a:srgbClr val="000000"/>
                </a:solidFill>
              </a:defRPr>
            </a:lvl2pPr>
            <a:lvl3pPr lvl="2" rtl="0">
              <a:spcBef>
                <a:spcPts val="0"/>
              </a:spcBef>
              <a:spcAft>
                <a:spcPts val="0"/>
              </a:spcAft>
              <a:buClr>
                <a:srgbClr val="000000"/>
              </a:buClr>
              <a:buSzPts val="800"/>
              <a:buNone/>
              <a:defRPr sz="800">
                <a:solidFill>
                  <a:srgbClr val="000000"/>
                </a:solidFill>
              </a:defRPr>
            </a:lvl3pPr>
            <a:lvl4pPr lvl="3" rtl="0">
              <a:spcBef>
                <a:spcPts val="0"/>
              </a:spcBef>
              <a:spcAft>
                <a:spcPts val="0"/>
              </a:spcAft>
              <a:buClr>
                <a:srgbClr val="000000"/>
              </a:buClr>
              <a:buSzPts val="800"/>
              <a:buNone/>
              <a:defRPr sz="800">
                <a:solidFill>
                  <a:srgbClr val="000000"/>
                </a:solidFill>
              </a:defRPr>
            </a:lvl4pPr>
            <a:lvl5pPr lvl="4" rtl="0">
              <a:spcBef>
                <a:spcPts val="0"/>
              </a:spcBef>
              <a:spcAft>
                <a:spcPts val="0"/>
              </a:spcAft>
              <a:buClr>
                <a:srgbClr val="000000"/>
              </a:buClr>
              <a:buSzPts val="800"/>
              <a:buNone/>
              <a:defRPr sz="800">
                <a:solidFill>
                  <a:srgbClr val="000000"/>
                </a:solidFill>
              </a:defRPr>
            </a:lvl5pPr>
            <a:lvl6pPr lvl="5" rtl="0">
              <a:spcBef>
                <a:spcPts val="0"/>
              </a:spcBef>
              <a:spcAft>
                <a:spcPts val="0"/>
              </a:spcAft>
              <a:buClr>
                <a:srgbClr val="000000"/>
              </a:buClr>
              <a:buSzPts val="800"/>
              <a:buNone/>
              <a:defRPr sz="800">
                <a:solidFill>
                  <a:srgbClr val="000000"/>
                </a:solidFill>
              </a:defRPr>
            </a:lvl6pPr>
            <a:lvl7pPr lvl="6" rtl="0">
              <a:spcBef>
                <a:spcPts val="0"/>
              </a:spcBef>
              <a:spcAft>
                <a:spcPts val="0"/>
              </a:spcAft>
              <a:buClr>
                <a:srgbClr val="000000"/>
              </a:buClr>
              <a:buSzPts val="800"/>
              <a:buNone/>
              <a:defRPr sz="800">
                <a:solidFill>
                  <a:srgbClr val="000000"/>
                </a:solidFill>
              </a:defRPr>
            </a:lvl7pPr>
            <a:lvl8pPr lvl="7" rtl="0">
              <a:spcBef>
                <a:spcPts val="0"/>
              </a:spcBef>
              <a:spcAft>
                <a:spcPts val="0"/>
              </a:spcAft>
              <a:buClr>
                <a:srgbClr val="000000"/>
              </a:buClr>
              <a:buSzPts val="800"/>
              <a:buNone/>
              <a:defRPr sz="800">
                <a:solidFill>
                  <a:srgbClr val="000000"/>
                </a:solidFill>
              </a:defRPr>
            </a:lvl8pPr>
            <a:lvl9pPr lvl="8" rtl="0">
              <a:spcBef>
                <a:spcPts val="0"/>
              </a:spcBef>
              <a:spcAft>
                <a:spcPts val="0"/>
              </a:spcAft>
              <a:buClr>
                <a:srgbClr val="000000"/>
              </a:buClr>
              <a:buSzPts val="800"/>
              <a:buNone/>
              <a:defRPr sz="800">
                <a:solidFill>
                  <a:srgbClr val="000000"/>
                </a:solidFill>
              </a:defRPr>
            </a:lvl9pPr>
          </a:lstStyle>
          <a:p/>
        </p:txBody>
      </p:sp>
    </p:spTree>
  </p:cSld>
  <p:clrMapOvr>
    <a:masterClrMapping/>
  </p:clrMapOvr>
  <p:extLst>
    <p:ext uri="{DCECCB84-F9BA-43D5-87BE-67443E8EF086}">
      <p15:sldGuideLst>
        <p15:guide id="1" orient="horz" pos="2448">
          <p15:clr>
            <a:srgbClr val="FA7B17"/>
          </p15:clr>
        </p15:guide>
        <p15:guide id="2" pos="740">
          <p15:clr>
            <a:srgbClr val="FA7B17"/>
          </p15:clr>
        </p15:guide>
        <p15:guide id="3" pos="3168">
          <p15:clr>
            <a:srgbClr val="FA7B17"/>
          </p15:clr>
        </p15:guide>
        <p15:guide id="4" pos="5634">
          <p15:clr>
            <a:srgbClr val="FA7B17"/>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2.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900" cy="8655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SzPts val="2800"/>
              <a:buFont typeface="Proxima Nova"/>
              <a:buNone/>
              <a:defRPr sz="2800">
                <a:latin typeface="Proxima Nova"/>
                <a:ea typeface="Proxima Nova"/>
                <a:cs typeface="Proxima Nova"/>
                <a:sym typeface="Proxima Nova"/>
              </a:defRPr>
            </a:lvl1pPr>
            <a:lvl2pPr lvl="1">
              <a:spcBef>
                <a:spcPts val="0"/>
              </a:spcBef>
              <a:spcAft>
                <a:spcPts val="0"/>
              </a:spcAft>
              <a:buSzPts val="2800"/>
              <a:buFont typeface="Proxima Nova"/>
              <a:buNone/>
              <a:defRPr sz="2800">
                <a:latin typeface="Proxima Nova"/>
                <a:ea typeface="Proxima Nova"/>
                <a:cs typeface="Proxima Nova"/>
                <a:sym typeface="Proxima Nova"/>
              </a:defRPr>
            </a:lvl2pPr>
            <a:lvl3pPr lvl="2">
              <a:spcBef>
                <a:spcPts val="0"/>
              </a:spcBef>
              <a:spcAft>
                <a:spcPts val="0"/>
              </a:spcAft>
              <a:buSzPts val="2800"/>
              <a:buFont typeface="Proxima Nova"/>
              <a:buNone/>
              <a:defRPr sz="2800">
                <a:latin typeface="Proxima Nova"/>
                <a:ea typeface="Proxima Nova"/>
                <a:cs typeface="Proxima Nova"/>
                <a:sym typeface="Proxima Nova"/>
              </a:defRPr>
            </a:lvl3pPr>
            <a:lvl4pPr lvl="3">
              <a:spcBef>
                <a:spcPts val="0"/>
              </a:spcBef>
              <a:spcAft>
                <a:spcPts val="0"/>
              </a:spcAft>
              <a:buSzPts val="2800"/>
              <a:buFont typeface="Proxima Nova"/>
              <a:buNone/>
              <a:defRPr sz="2800">
                <a:latin typeface="Proxima Nova"/>
                <a:ea typeface="Proxima Nova"/>
                <a:cs typeface="Proxima Nova"/>
                <a:sym typeface="Proxima Nova"/>
              </a:defRPr>
            </a:lvl4pPr>
            <a:lvl5pPr lvl="4">
              <a:spcBef>
                <a:spcPts val="0"/>
              </a:spcBef>
              <a:spcAft>
                <a:spcPts val="0"/>
              </a:spcAft>
              <a:buSzPts val="2800"/>
              <a:buFont typeface="Proxima Nova"/>
              <a:buNone/>
              <a:defRPr sz="2800">
                <a:latin typeface="Proxima Nova"/>
                <a:ea typeface="Proxima Nova"/>
                <a:cs typeface="Proxima Nova"/>
                <a:sym typeface="Proxima Nova"/>
              </a:defRPr>
            </a:lvl5pPr>
            <a:lvl6pPr lvl="5">
              <a:spcBef>
                <a:spcPts val="0"/>
              </a:spcBef>
              <a:spcAft>
                <a:spcPts val="0"/>
              </a:spcAft>
              <a:buSzPts val="2800"/>
              <a:buFont typeface="Proxima Nova"/>
              <a:buNone/>
              <a:defRPr sz="2800">
                <a:latin typeface="Proxima Nova"/>
                <a:ea typeface="Proxima Nova"/>
                <a:cs typeface="Proxima Nova"/>
                <a:sym typeface="Proxima Nova"/>
              </a:defRPr>
            </a:lvl6pPr>
            <a:lvl7pPr lvl="6">
              <a:spcBef>
                <a:spcPts val="0"/>
              </a:spcBef>
              <a:spcAft>
                <a:spcPts val="0"/>
              </a:spcAft>
              <a:buSzPts val="2800"/>
              <a:buFont typeface="Proxima Nova"/>
              <a:buNone/>
              <a:defRPr sz="2800">
                <a:latin typeface="Proxima Nova"/>
                <a:ea typeface="Proxima Nova"/>
                <a:cs typeface="Proxima Nova"/>
                <a:sym typeface="Proxima Nova"/>
              </a:defRPr>
            </a:lvl7pPr>
            <a:lvl8pPr lvl="7">
              <a:spcBef>
                <a:spcPts val="0"/>
              </a:spcBef>
              <a:spcAft>
                <a:spcPts val="0"/>
              </a:spcAft>
              <a:buSzPts val="2800"/>
              <a:buFont typeface="Proxima Nova"/>
              <a:buNone/>
              <a:defRPr sz="2800">
                <a:latin typeface="Proxima Nova"/>
                <a:ea typeface="Proxima Nova"/>
                <a:cs typeface="Proxima Nova"/>
                <a:sym typeface="Proxima Nova"/>
              </a:defRPr>
            </a:lvl8pPr>
            <a:lvl9pPr lvl="8">
              <a:spcBef>
                <a:spcPts val="0"/>
              </a:spcBef>
              <a:spcAft>
                <a:spcPts val="0"/>
              </a:spcAft>
              <a:buSzPts val="2800"/>
              <a:buFont typeface="Proxima Nova"/>
              <a:buNone/>
              <a:defRPr sz="2800">
                <a:latin typeface="Proxima Nova"/>
                <a:ea typeface="Proxima Nova"/>
                <a:cs typeface="Proxima Nova"/>
                <a:sym typeface="Proxima Nova"/>
              </a:defRPr>
            </a:lvl9pPr>
          </a:lstStyle>
          <a:p/>
        </p:txBody>
      </p:sp>
      <p:sp>
        <p:nvSpPr>
          <p:cNvPr id="7" name="Google Shape;7;p1"/>
          <p:cNvSpPr txBox="1"/>
          <p:nvPr>
            <p:ph idx="1" type="body"/>
          </p:nvPr>
        </p:nvSpPr>
        <p:spPr>
          <a:xfrm>
            <a:off x="342870" y="1741518"/>
            <a:ext cx="9372900" cy="51627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SzPts val="1800"/>
              <a:buFont typeface="Proxima Nova"/>
              <a:buChar char="●"/>
              <a:defRPr sz="1800">
                <a:latin typeface="Proxima Nova"/>
                <a:ea typeface="Proxima Nova"/>
                <a:cs typeface="Proxima Nova"/>
                <a:sym typeface="Proxima Nova"/>
              </a:defRPr>
            </a:lvl1pPr>
            <a:lvl2pPr indent="-317500" lvl="1" marL="914400">
              <a:lnSpc>
                <a:spcPct val="115000"/>
              </a:lnSpc>
              <a:spcBef>
                <a:spcPts val="1600"/>
              </a:spcBef>
              <a:spcAft>
                <a:spcPts val="0"/>
              </a:spcAft>
              <a:buSzPts val="1400"/>
              <a:buFont typeface="Proxima Nova"/>
              <a:buChar char="○"/>
              <a:defRPr>
                <a:latin typeface="Proxima Nova"/>
                <a:ea typeface="Proxima Nova"/>
                <a:cs typeface="Proxima Nova"/>
                <a:sym typeface="Proxima Nova"/>
              </a:defRPr>
            </a:lvl2pPr>
            <a:lvl3pPr indent="-317500" lvl="2" marL="1371600">
              <a:lnSpc>
                <a:spcPct val="115000"/>
              </a:lnSpc>
              <a:spcBef>
                <a:spcPts val="1600"/>
              </a:spcBef>
              <a:spcAft>
                <a:spcPts val="0"/>
              </a:spcAft>
              <a:buSzPts val="1400"/>
              <a:buFont typeface="Proxima Nova"/>
              <a:buChar char="■"/>
              <a:defRPr>
                <a:latin typeface="Proxima Nova"/>
                <a:ea typeface="Proxima Nova"/>
                <a:cs typeface="Proxima Nova"/>
                <a:sym typeface="Proxima Nova"/>
              </a:defRPr>
            </a:lvl3pPr>
            <a:lvl4pPr indent="-317500" lvl="3" marL="1828800">
              <a:lnSpc>
                <a:spcPct val="115000"/>
              </a:lnSpc>
              <a:spcBef>
                <a:spcPts val="1600"/>
              </a:spcBef>
              <a:spcAft>
                <a:spcPts val="0"/>
              </a:spcAft>
              <a:buSzPts val="1400"/>
              <a:buFont typeface="Proxima Nova"/>
              <a:buChar char="●"/>
              <a:defRPr>
                <a:latin typeface="Proxima Nova"/>
                <a:ea typeface="Proxima Nova"/>
                <a:cs typeface="Proxima Nova"/>
                <a:sym typeface="Proxima Nova"/>
              </a:defRPr>
            </a:lvl4pPr>
            <a:lvl5pPr indent="-317500" lvl="4" marL="2286000">
              <a:lnSpc>
                <a:spcPct val="115000"/>
              </a:lnSpc>
              <a:spcBef>
                <a:spcPts val="1600"/>
              </a:spcBef>
              <a:spcAft>
                <a:spcPts val="0"/>
              </a:spcAft>
              <a:buSzPts val="1400"/>
              <a:buFont typeface="Proxima Nova"/>
              <a:buChar char="○"/>
              <a:defRPr>
                <a:latin typeface="Proxima Nova"/>
                <a:ea typeface="Proxima Nova"/>
                <a:cs typeface="Proxima Nova"/>
                <a:sym typeface="Proxima Nova"/>
              </a:defRPr>
            </a:lvl5pPr>
            <a:lvl6pPr indent="-317500" lvl="5" marL="2743200">
              <a:lnSpc>
                <a:spcPct val="115000"/>
              </a:lnSpc>
              <a:spcBef>
                <a:spcPts val="1600"/>
              </a:spcBef>
              <a:spcAft>
                <a:spcPts val="0"/>
              </a:spcAft>
              <a:buSzPts val="1400"/>
              <a:buFont typeface="Proxima Nova"/>
              <a:buChar char="■"/>
              <a:defRPr>
                <a:latin typeface="Proxima Nova"/>
                <a:ea typeface="Proxima Nova"/>
                <a:cs typeface="Proxima Nova"/>
                <a:sym typeface="Proxima Nova"/>
              </a:defRPr>
            </a:lvl6pPr>
            <a:lvl7pPr indent="-317500" lvl="6" marL="3200400">
              <a:lnSpc>
                <a:spcPct val="115000"/>
              </a:lnSpc>
              <a:spcBef>
                <a:spcPts val="1600"/>
              </a:spcBef>
              <a:spcAft>
                <a:spcPts val="0"/>
              </a:spcAft>
              <a:buSzPts val="1400"/>
              <a:buFont typeface="Proxima Nova"/>
              <a:buChar char="●"/>
              <a:defRPr>
                <a:latin typeface="Proxima Nova"/>
                <a:ea typeface="Proxima Nova"/>
                <a:cs typeface="Proxima Nova"/>
                <a:sym typeface="Proxima Nova"/>
              </a:defRPr>
            </a:lvl7pPr>
            <a:lvl8pPr indent="-317500" lvl="7" marL="3657600">
              <a:lnSpc>
                <a:spcPct val="115000"/>
              </a:lnSpc>
              <a:spcBef>
                <a:spcPts val="1600"/>
              </a:spcBef>
              <a:spcAft>
                <a:spcPts val="0"/>
              </a:spcAft>
              <a:buSzPts val="1400"/>
              <a:buFont typeface="Proxima Nova"/>
              <a:buChar char="○"/>
              <a:defRPr>
                <a:latin typeface="Proxima Nova"/>
                <a:ea typeface="Proxima Nova"/>
                <a:cs typeface="Proxima Nova"/>
                <a:sym typeface="Proxima Nova"/>
              </a:defRPr>
            </a:lvl8pPr>
            <a:lvl9pPr indent="-317500" lvl="8" marL="4114800">
              <a:lnSpc>
                <a:spcPct val="115000"/>
              </a:lnSpc>
              <a:spcBef>
                <a:spcPts val="1600"/>
              </a:spcBef>
              <a:spcAft>
                <a:spcPts val="1600"/>
              </a:spcAft>
              <a:buSzPts val="1400"/>
              <a:buFont typeface="Proxima Nova"/>
              <a:buChar char="■"/>
              <a:defRPr>
                <a:latin typeface="Proxima Nova"/>
                <a:ea typeface="Proxima Nova"/>
                <a:cs typeface="Proxima Nova"/>
                <a:sym typeface="Proxima Nova"/>
              </a:defRPr>
            </a:lvl9pPr>
          </a:lstStyle>
          <a:p/>
        </p:txBody>
      </p:sp>
      <p:sp>
        <p:nvSpPr>
          <p:cNvPr id="8" name="Google Shape;8;p1"/>
          <p:cNvSpPr txBox="1"/>
          <p:nvPr/>
        </p:nvSpPr>
        <p:spPr>
          <a:xfrm>
            <a:off x="-25400" y="7452350"/>
            <a:ext cx="10083900" cy="320100"/>
          </a:xfrm>
          <a:prstGeom prst="rect">
            <a:avLst/>
          </a:prstGeom>
          <a:noFill/>
          <a:ln>
            <a:noFill/>
          </a:ln>
        </p:spPr>
        <p:txBody>
          <a:bodyPr anchorCtr="0" anchor="t" bIns="91425" lIns="91425" spcFirstLastPara="1" rIns="91425" wrap="square" tIns="91425">
            <a:noAutofit/>
          </a:bodyPr>
          <a:lstStyle/>
          <a:p>
            <a:pPr indent="0" lvl="0" marL="0" rtl="0" algn="r">
              <a:lnSpc>
                <a:spcPct val="115000"/>
              </a:lnSpc>
              <a:spcBef>
                <a:spcPts val="0"/>
              </a:spcBef>
              <a:spcAft>
                <a:spcPts val="0"/>
              </a:spcAft>
              <a:buNone/>
            </a:pPr>
            <a:r>
              <a:rPr lang="en" sz="800">
                <a:latin typeface="Lato"/>
                <a:ea typeface="Lato"/>
                <a:cs typeface="Lato"/>
                <a:sym typeface="Lato"/>
              </a:rPr>
              <a:t>DYNAMATH</a:t>
            </a:r>
            <a:r>
              <a:rPr lang="en" sz="800">
                <a:latin typeface="Lato"/>
                <a:ea typeface="Lato"/>
                <a:cs typeface="Lato"/>
                <a:sym typeface="Lato"/>
              </a:rPr>
              <a:t> / </a:t>
            </a:r>
            <a:r>
              <a:rPr lang="en" sz="800">
                <a:solidFill>
                  <a:schemeClr val="dk1"/>
                </a:solidFill>
                <a:latin typeface="Lato"/>
                <a:ea typeface="Lato"/>
                <a:cs typeface="Lato"/>
                <a:sym typeface="Lato"/>
              </a:rPr>
              <a:t>LEARNING JOURNEY</a:t>
            </a:r>
            <a:endParaRPr sz="800">
              <a:latin typeface="Lato"/>
              <a:ea typeface="Lato"/>
              <a:cs typeface="Lato"/>
              <a:sym typeface="Lato"/>
            </a:endParaRPr>
          </a:p>
        </p:txBody>
      </p:sp>
      <p:pic>
        <p:nvPicPr>
          <p:cNvPr id="9" name="Google Shape;9;p1"/>
          <p:cNvPicPr preferRelativeResize="0"/>
          <p:nvPr/>
        </p:nvPicPr>
        <p:blipFill>
          <a:blip r:embed="rId1">
            <a:alphaModFix/>
          </a:blip>
          <a:stretch>
            <a:fillRect/>
          </a:stretch>
        </p:blipFill>
        <p:spPr>
          <a:xfrm>
            <a:off x="0" y="-2"/>
            <a:ext cx="10058400" cy="1060704"/>
          </a:xfrm>
          <a:prstGeom prst="rect">
            <a:avLst/>
          </a:prstGeom>
          <a:noFill/>
          <a:ln>
            <a:noFill/>
          </a:ln>
        </p:spPr>
      </p:pic>
      <p:sp>
        <p:nvSpPr>
          <p:cNvPr id="10" name="Google Shape;10;p1"/>
          <p:cNvSpPr txBox="1"/>
          <p:nvPr/>
        </p:nvSpPr>
        <p:spPr>
          <a:xfrm rot="-5400000">
            <a:off x="7634875" y="4864380"/>
            <a:ext cx="4572000" cy="27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500">
                <a:latin typeface="Lato"/>
                <a:ea typeface="Lato"/>
                <a:cs typeface="Lato"/>
                <a:sym typeface="Lato"/>
              </a:rPr>
              <a:t>©2021 by Scholastic Inc. All rights reserved. Permission granted to teachers and subscribers to make copies of this file to distribute to their students. Scholastic is not responsible for any edits to these materials made by educators or their students. IMAGES: Provider/Shutterstock.</a:t>
            </a:r>
            <a:endParaRPr sz="500">
              <a:latin typeface="Lato"/>
              <a:ea typeface="Lato"/>
              <a:cs typeface="Lato"/>
              <a:sym typeface="Lato"/>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dynamath.scholastic.com/pages/help-and-how-tos/website-how-to/sharing-google-activitie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3.xml"/><Relationship Id="rId4" Type="http://schemas.openxmlformats.org/officeDocument/2006/relationships/slide" Target="/ppt/slides/slide4.xml"/><Relationship Id="rId5" Type="http://schemas.openxmlformats.org/officeDocument/2006/relationships/slide" Target="/ppt/slides/slide5.xml"/><Relationship Id="rId6" Type="http://schemas.openxmlformats.org/officeDocument/2006/relationships/slide" Target="/ppt/slides/slide6.xml"/><Relationship Id="rId7" Type="http://schemas.openxmlformats.org/officeDocument/2006/relationships/slide" Target="/ppt/slides/slide7.xml"/><Relationship Id="rId8" Type="http://schemas.openxmlformats.org/officeDocument/2006/relationships/slide" Target="/ppt/slid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hyperlink" Target="https://dynamath.scholastic.com/issues/2020-21/050121/Pals-from-the-Pound.html" TargetMode="External"/><Relationship Id="rId4" Type="http://schemas.openxmlformats.org/officeDocument/2006/relationships/hyperlink" Target="https://dynamath.scholastic.com/issues/2020-21/050121/Pals-from-the-Pound.html?share-video=586001205500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hyperlink" Target="https://dynamath.scholastic.com/issues/2020-21/050121/Pals-from-the-Pound.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s://dynamath.scholastic.com/issues/2020-21/050121/Pals-from-the-Pound.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 Id="rId3" Type="http://schemas.openxmlformats.org/officeDocument/2006/relationships/hyperlink" Target="https://dynamath.scholastic.com/issues/2020-21/050121/Pals-from-the-Pound.html?share-video=5860012055001" TargetMode="External"/><Relationship Id="rId4" Type="http://schemas.openxmlformats.org/officeDocument/2006/relationships/hyperlink" Target="https://dynamath.scholastic.com/content/dam/classroom-magazines/dynamath/pages/text-sets/templates/DYN-SS-CoordinateGrid1Q.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 Id="rId3" Type="http://schemas.openxmlformats.org/officeDocument/2006/relationships/hyperlink" Target="https://support.google.com/docs/answer/97447"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2"/>
          <p:cNvSpPr/>
          <p:nvPr/>
        </p:nvSpPr>
        <p:spPr>
          <a:xfrm flipH="1" rot="365948">
            <a:off x="6785134" y="-56694"/>
            <a:ext cx="3653681" cy="1568594"/>
          </a:xfrm>
          <a:prstGeom prst="rect">
            <a:avLst/>
          </a:prstGeom>
          <a:solidFill>
            <a:srgbClr val="FFF200"/>
          </a:solidFill>
          <a:ln cap="flat" cmpd="sng" w="9525">
            <a:solidFill>
              <a:srgbClr val="0071BC"/>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700" u="sng">
                <a:solidFill>
                  <a:srgbClr val="000000"/>
                </a:solidFill>
                <a:latin typeface="Lato"/>
                <a:ea typeface="Lato"/>
                <a:cs typeface="Lato"/>
                <a:sym typeface="Lato"/>
              </a:rPr>
              <a:t>NOTE:</a:t>
            </a:r>
            <a:endParaRPr b="1" sz="1700" u="sng">
              <a:solidFill>
                <a:srgbClr val="000000"/>
              </a:solidFill>
              <a:latin typeface="Lato"/>
              <a:ea typeface="Lato"/>
              <a:cs typeface="Lato"/>
              <a:sym typeface="Lato"/>
            </a:endParaRPr>
          </a:p>
          <a:p>
            <a:pPr indent="-336550" lvl="0" marL="457200" rtl="0" algn="l">
              <a:lnSpc>
                <a:spcPct val="100000"/>
              </a:lnSpc>
              <a:spcBef>
                <a:spcPts val="0"/>
              </a:spcBef>
              <a:spcAft>
                <a:spcPts val="0"/>
              </a:spcAft>
              <a:buClr>
                <a:srgbClr val="000000"/>
              </a:buClr>
              <a:buSzPts val="1700"/>
              <a:buFont typeface="Lato"/>
              <a:buChar char="●"/>
            </a:pPr>
            <a:r>
              <a:rPr lang="en" sz="1700">
                <a:solidFill>
                  <a:srgbClr val="000000"/>
                </a:solidFill>
                <a:latin typeface="Lato"/>
                <a:ea typeface="Lato"/>
                <a:cs typeface="Lato"/>
                <a:sym typeface="Lato"/>
              </a:rPr>
              <a:t>You can assign other activities in </a:t>
            </a:r>
            <a:r>
              <a:rPr b="1" lang="en" sz="1700">
                <a:solidFill>
                  <a:srgbClr val="000000"/>
                </a:solidFill>
                <a:latin typeface="Lato"/>
                <a:ea typeface="Lato"/>
                <a:cs typeface="Lato"/>
                <a:sym typeface="Lato"/>
              </a:rPr>
              <a:t>"</a:t>
            </a:r>
            <a:r>
              <a:rPr b="1" lang="en" sz="1700">
                <a:latin typeface="Lato"/>
                <a:ea typeface="Lato"/>
                <a:cs typeface="Lato"/>
                <a:sym typeface="Lato"/>
              </a:rPr>
              <a:t>4</a:t>
            </a:r>
            <a:r>
              <a:rPr b="1" lang="en" sz="1700">
                <a:solidFill>
                  <a:srgbClr val="000000"/>
                </a:solidFill>
                <a:latin typeface="Lato"/>
                <a:ea typeface="Lato"/>
                <a:cs typeface="Lato"/>
                <a:sym typeface="Lato"/>
              </a:rPr>
              <a:t>. </a:t>
            </a:r>
            <a:r>
              <a:rPr b="1" lang="en" sz="1700">
                <a:latin typeface="Lato"/>
                <a:ea typeface="Lato"/>
                <a:cs typeface="Lato"/>
                <a:sym typeface="Lato"/>
              </a:rPr>
              <a:t>Now You Try It</a:t>
            </a:r>
            <a:r>
              <a:rPr b="1" lang="en" sz="1700">
                <a:solidFill>
                  <a:srgbClr val="000000"/>
                </a:solidFill>
                <a:latin typeface="Lato"/>
                <a:ea typeface="Lato"/>
                <a:cs typeface="Lato"/>
                <a:sym typeface="Lato"/>
              </a:rPr>
              <a:t>" </a:t>
            </a:r>
            <a:r>
              <a:rPr lang="en" sz="1700">
                <a:solidFill>
                  <a:srgbClr val="000000"/>
                </a:solidFill>
                <a:latin typeface="Lato"/>
                <a:ea typeface="Lato"/>
                <a:cs typeface="Lato"/>
                <a:sym typeface="Lato"/>
              </a:rPr>
              <a:t>to your students separately through your LMS. See this </a:t>
            </a:r>
            <a:r>
              <a:rPr b="1" lang="en" sz="1700" u="sng">
                <a:latin typeface="Lato"/>
                <a:ea typeface="Lato"/>
                <a:cs typeface="Lato"/>
                <a:sym typeface="Lato"/>
                <a:hlinkClick r:id="rId3"/>
              </a:rPr>
              <a:t>tutorial</a:t>
            </a:r>
            <a:r>
              <a:rPr lang="en" sz="1700">
                <a:solidFill>
                  <a:srgbClr val="000000"/>
                </a:solidFill>
                <a:latin typeface="Lato"/>
                <a:ea typeface="Lato"/>
                <a:cs typeface="Lato"/>
                <a:sym typeface="Lato"/>
              </a:rPr>
              <a:t>.</a:t>
            </a:r>
            <a:endParaRPr sz="1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3"/>
          <p:cNvSpPr txBox="1"/>
          <p:nvPr>
            <p:ph idx="1" type="body"/>
          </p:nvPr>
        </p:nvSpPr>
        <p:spPr>
          <a:xfrm>
            <a:off x="6622625" y="338325"/>
            <a:ext cx="3344400" cy="320100"/>
          </a:xfrm>
          <a:prstGeom prst="rect">
            <a:avLst/>
          </a:prstGeom>
        </p:spPr>
        <p:txBody>
          <a:bodyPr anchorCtr="0" anchor="t" bIns="91425" lIns="91425" spcFirstLastPara="1" rIns="91425" wrap="square" tIns="27425">
            <a:noAutofit/>
          </a:bodyPr>
          <a:lstStyle/>
          <a:p>
            <a:pPr indent="0" lvl="0" marL="0" rtl="0" algn="l">
              <a:spcBef>
                <a:spcPts val="0"/>
              </a:spcBef>
              <a:spcAft>
                <a:spcPts val="1600"/>
              </a:spcAft>
              <a:buNone/>
            </a:pPr>
            <a:r>
              <a:t/>
            </a:r>
            <a:endParaRPr/>
          </a:p>
        </p:txBody>
      </p:sp>
      <p:sp>
        <p:nvSpPr>
          <p:cNvPr id="104" name="Google Shape;104;p13"/>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TABLE OF CONTENTS</a:t>
            </a:r>
            <a:endParaRPr/>
          </a:p>
        </p:txBody>
      </p:sp>
      <p:sp>
        <p:nvSpPr>
          <p:cNvPr id="105" name="Google Shape;105;p13">
            <a:hlinkClick action="ppaction://hlinksldjump" r:id="rId3"/>
          </p:cNvPr>
          <p:cNvSpPr/>
          <p:nvPr/>
        </p:nvSpPr>
        <p:spPr>
          <a:xfrm>
            <a:off x="358250" y="3957975"/>
            <a:ext cx="2788200" cy="319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3">
            <a:hlinkClick action="ppaction://hlinksldjump" r:id="rId4"/>
          </p:cNvPr>
          <p:cNvSpPr/>
          <p:nvPr/>
        </p:nvSpPr>
        <p:spPr>
          <a:xfrm>
            <a:off x="358250" y="4406325"/>
            <a:ext cx="2788200" cy="319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3">
            <a:hlinkClick action="ppaction://hlinksldjump" r:id="rId5"/>
          </p:cNvPr>
          <p:cNvSpPr/>
          <p:nvPr/>
        </p:nvSpPr>
        <p:spPr>
          <a:xfrm>
            <a:off x="358250" y="4854675"/>
            <a:ext cx="2788200" cy="319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3">
            <a:hlinkClick action="ppaction://hlinksldjump" r:id="rId6"/>
          </p:cNvPr>
          <p:cNvSpPr/>
          <p:nvPr/>
        </p:nvSpPr>
        <p:spPr>
          <a:xfrm>
            <a:off x="358250" y="5303025"/>
            <a:ext cx="2788200" cy="319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3">
            <a:hlinkClick action="ppaction://hlinksldjump" r:id="rId7"/>
          </p:cNvPr>
          <p:cNvSpPr/>
          <p:nvPr/>
        </p:nvSpPr>
        <p:spPr>
          <a:xfrm>
            <a:off x="358250" y="5745063"/>
            <a:ext cx="2788200" cy="5853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3">
            <a:hlinkClick action="ppaction://hlinksldjump" r:id="rId8"/>
          </p:cNvPr>
          <p:cNvSpPr/>
          <p:nvPr/>
        </p:nvSpPr>
        <p:spPr>
          <a:xfrm>
            <a:off x="358250" y="6528825"/>
            <a:ext cx="2788200" cy="319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4"/>
          <p:cNvSpPr txBox="1"/>
          <p:nvPr>
            <p:ph idx="2" type="body"/>
          </p:nvPr>
        </p:nvSpPr>
        <p:spPr>
          <a:xfrm>
            <a:off x="5211850" y="2986025"/>
            <a:ext cx="4526400" cy="4466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16" name="Google Shape;116;p14"/>
          <p:cNvSpPr txBox="1"/>
          <p:nvPr>
            <p:ph idx="1" type="body"/>
          </p:nvPr>
        </p:nvSpPr>
        <p:spPr>
          <a:xfrm>
            <a:off x="320050" y="2674825"/>
            <a:ext cx="4526400" cy="20043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17" name="Google Shape;117;p14"/>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Lato"/>
                <a:ea typeface="Lato"/>
                <a:cs typeface="Lato"/>
                <a:sym typeface="Lato"/>
              </a:rPr>
              <a:t>1. THINK AND CONNECT</a:t>
            </a:r>
            <a:endParaRPr>
              <a:latin typeface="Lato"/>
              <a:ea typeface="Lato"/>
              <a:cs typeface="Lato"/>
              <a:sym typeface="Lato"/>
            </a:endParaRPr>
          </a:p>
        </p:txBody>
      </p:sp>
      <p:sp>
        <p:nvSpPr>
          <p:cNvPr id="118" name="Google Shape;118;p14"/>
          <p:cNvSpPr txBox="1"/>
          <p:nvPr>
            <p:ph idx="3" type="body"/>
          </p:nvPr>
        </p:nvSpPr>
        <p:spPr>
          <a:xfrm>
            <a:off x="320050" y="5524125"/>
            <a:ext cx="4526400" cy="1928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5">
            <a:hlinkClick r:id="rId3"/>
          </p:cNvPr>
          <p:cNvSpPr/>
          <p:nvPr/>
        </p:nvSpPr>
        <p:spPr>
          <a:xfrm>
            <a:off x="5211850" y="1926550"/>
            <a:ext cx="4526400" cy="5607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5"/>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Lato"/>
                <a:ea typeface="Lato"/>
                <a:cs typeface="Lato"/>
                <a:sym typeface="Lato"/>
              </a:rPr>
              <a:t>2. WATCH AND READ</a:t>
            </a:r>
            <a:endParaRPr>
              <a:latin typeface="Lato"/>
              <a:ea typeface="Lato"/>
              <a:cs typeface="Lato"/>
              <a:sym typeface="Lato"/>
            </a:endParaRPr>
          </a:p>
        </p:txBody>
      </p:sp>
      <p:sp>
        <p:nvSpPr>
          <p:cNvPr id="125" name="Google Shape;125;p15"/>
          <p:cNvSpPr txBox="1"/>
          <p:nvPr>
            <p:ph idx="1" type="body"/>
          </p:nvPr>
        </p:nvSpPr>
        <p:spPr>
          <a:xfrm>
            <a:off x="320050" y="3383280"/>
            <a:ext cx="4526400" cy="4069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26" name="Google Shape;126;p15"/>
          <p:cNvSpPr txBox="1"/>
          <p:nvPr>
            <p:ph idx="2" type="body"/>
          </p:nvPr>
        </p:nvSpPr>
        <p:spPr>
          <a:xfrm>
            <a:off x="5211850" y="3657600"/>
            <a:ext cx="4526400" cy="3794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27" name="Google Shape;127;p15">
            <a:hlinkClick r:id="rId4"/>
          </p:cNvPr>
          <p:cNvSpPr/>
          <p:nvPr/>
        </p:nvSpPr>
        <p:spPr>
          <a:xfrm>
            <a:off x="320050" y="1926550"/>
            <a:ext cx="4526400" cy="5607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6"/>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Lato"/>
                <a:ea typeface="Lato"/>
                <a:cs typeface="Lato"/>
                <a:sym typeface="Lato"/>
              </a:rPr>
              <a:t>3. DO THE MATH</a:t>
            </a:r>
            <a:endParaRPr>
              <a:latin typeface="Lato"/>
              <a:ea typeface="Lato"/>
              <a:cs typeface="Lato"/>
              <a:sym typeface="Lato"/>
            </a:endParaRPr>
          </a:p>
        </p:txBody>
      </p:sp>
      <p:sp>
        <p:nvSpPr>
          <p:cNvPr id="133" name="Google Shape;133;p16"/>
          <p:cNvSpPr txBox="1"/>
          <p:nvPr>
            <p:ph idx="2" type="body"/>
          </p:nvPr>
        </p:nvSpPr>
        <p:spPr>
          <a:xfrm>
            <a:off x="320050" y="3931920"/>
            <a:ext cx="4526400" cy="35205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34" name="Google Shape;134;p16">
            <a:hlinkClick r:id="rId3"/>
          </p:cNvPr>
          <p:cNvSpPr/>
          <p:nvPr/>
        </p:nvSpPr>
        <p:spPr>
          <a:xfrm>
            <a:off x="3716850" y="1874950"/>
            <a:ext cx="2338500" cy="39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6"/>
          <p:cNvSpPr txBox="1"/>
          <p:nvPr>
            <p:ph idx="3" type="body"/>
          </p:nvPr>
        </p:nvSpPr>
        <p:spPr>
          <a:xfrm>
            <a:off x="5212080" y="6446520"/>
            <a:ext cx="4526400" cy="1005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36" name="Google Shape;136;p16"/>
          <p:cNvSpPr txBox="1"/>
          <p:nvPr>
            <p:ph idx="1" type="body"/>
          </p:nvPr>
        </p:nvSpPr>
        <p:spPr>
          <a:xfrm>
            <a:off x="5212080" y="4146300"/>
            <a:ext cx="4526400" cy="1005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17"/>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Lato"/>
                <a:ea typeface="Lato"/>
                <a:cs typeface="Lato"/>
                <a:sym typeface="Lato"/>
              </a:rPr>
              <a:t>4. NOW YOU TRY IT</a:t>
            </a:r>
            <a:endParaRPr>
              <a:latin typeface="Lato"/>
              <a:ea typeface="Lato"/>
              <a:cs typeface="Lato"/>
              <a:sym typeface="Lato"/>
            </a:endParaRPr>
          </a:p>
        </p:txBody>
      </p:sp>
      <p:sp>
        <p:nvSpPr>
          <p:cNvPr id="142" name="Google Shape;142;p17">
            <a:hlinkClick r:id="rId3"/>
          </p:cNvPr>
          <p:cNvSpPr/>
          <p:nvPr/>
        </p:nvSpPr>
        <p:spPr>
          <a:xfrm>
            <a:off x="5435525" y="2656275"/>
            <a:ext cx="901500" cy="319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8"/>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Lato"/>
                <a:ea typeface="Lato"/>
                <a:cs typeface="Lato"/>
                <a:sym typeface="Lato"/>
              </a:rPr>
              <a:t>5. CONTINUE YOUR LEARNING</a:t>
            </a:r>
            <a:endParaRPr>
              <a:latin typeface="Lato"/>
              <a:ea typeface="Lato"/>
              <a:cs typeface="Lato"/>
              <a:sym typeface="Lato"/>
            </a:endParaRPr>
          </a:p>
        </p:txBody>
      </p:sp>
      <p:sp>
        <p:nvSpPr>
          <p:cNvPr id="148" name="Google Shape;148;p18">
            <a:hlinkClick r:id="rId3"/>
          </p:cNvPr>
          <p:cNvSpPr/>
          <p:nvPr/>
        </p:nvSpPr>
        <p:spPr>
          <a:xfrm>
            <a:off x="2701975" y="4530050"/>
            <a:ext cx="4526400" cy="5607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8">
            <a:hlinkClick r:id="rId4"/>
          </p:cNvPr>
          <p:cNvSpPr/>
          <p:nvPr/>
        </p:nvSpPr>
        <p:spPr>
          <a:xfrm>
            <a:off x="1868925" y="2714650"/>
            <a:ext cx="2121000" cy="42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9"/>
          <p:cNvSpPr txBox="1"/>
          <p:nvPr>
            <p:ph idx="1" type="body"/>
          </p:nvPr>
        </p:nvSpPr>
        <p:spPr>
          <a:xfrm>
            <a:off x="320050" y="2752199"/>
            <a:ext cx="4526400" cy="46998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55" name="Google Shape;155;p19">
            <a:hlinkClick r:id="rId3"/>
          </p:cNvPr>
          <p:cNvSpPr/>
          <p:nvPr/>
        </p:nvSpPr>
        <p:spPr>
          <a:xfrm>
            <a:off x="9104200" y="2796875"/>
            <a:ext cx="640800" cy="601800"/>
          </a:xfrm>
          <a:prstGeom prst="ellipse">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9"/>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Lato"/>
                <a:ea typeface="Lato"/>
                <a:cs typeface="Lato"/>
                <a:sym typeface="Lato"/>
              </a:rPr>
              <a:t>6. SHARE OR SHOW</a:t>
            </a:r>
            <a:endParaRPr>
              <a:latin typeface="Lato"/>
              <a:ea typeface="Lato"/>
              <a:cs typeface="Lato"/>
              <a:sym typeface="Lat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A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